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4"/>
  </p:sldMasterIdLst>
  <p:notesMasterIdLst>
    <p:notesMasterId r:id="rId21"/>
  </p:notesMasterIdLst>
  <p:handoutMasterIdLst>
    <p:handoutMasterId r:id="rId22"/>
  </p:handoutMasterIdLst>
  <p:sldIdLst>
    <p:sldId id="322" r:id="rId5"/>
    <p:sldId id="311" r:id="rId6"/>
    <p:sldId id="324" r:id="rId7"/>
    <p:sldId id="323" r:id="rId8"/>
    <p:sldId id="313" r:id="rId9"/>
    <p:sldId id="312" r:id="rId10"/>
    <p:sldId id="325" r:id="rId11"/>
    <p:sldId id="326" r:id="rId12"/>
    <p:sldId id="327" r:id="rId13"/>
    <p:sldId id="328" r:id="rId14"/>
    <p:sldId id="335" r:id="rId15"/>
    <p:sldId id="333" r:id="rId16"/>
    <p:sldId id="334" r:id="rId17"/>
    <p:sldId id="329" r:id="rId18"/>
    <p:sldId id="330" r:id="rId19"/>
    <p:sldId id="332" r:id="rId20"/>
  </p:sldIdLst>
  <p:sldSz cx="12188825" cy="6858000"/>
  <p:notesSz cx="6858000" cy="9144000"/>
  <p:custDataLst>
    <p:tags r:id="rId23"/>
  </p:custDataLst>
  <p:defaultTextStyle>
    <a:defPPr rtl="0"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4030">
          <p15:clr>
            <a:srgbClr val="A4A3A4"/>
          </p15:clr>
        </p15:guide>
        <p15:guide id="3" orient="horz" pos="1200">
          <p15:clr>
            <a:srgbClr val="A4A3A4"/>
          </p15:clr>
        </p15:guide>
        <p15:guide id="4" orient="horz" pos="1008">
          <p15:clr>
            <a:srgbClr val="A4A3A4"/>
          </p15:clr>
        </p15:guide>
        <p15:guide id="5" orient="horz" pos="3792">
          <p15:clr>
            <a:srgbClr val="A4A3A4"/>
          </p15:clr>
        </p15:guide>
        <p15:guide id="6" orient="horz">
          <p15:clr>
            <a:srgbClr val="A4A3A4"/>
          </p15:clr>
        </p15:guide>
        <p15:guide id="7" orient="horz" pos="3360">
          <p15:clr>
            <a:srgbClr val="A4A3A4"/>
          </p15:clr>
        </p15:guide>
        <p15:guide id="8" orient="horz" pos="3312">
          <p15:clr>
            <a:srgbClr val="A4A3A4"/>
          </p15:clr>
        </p15:guide>
        <p15:guide id="9" orient="horz" pos="240">
          <p15:clr>
            <a:srgbClr val="A4A3A4"/>
          </p15:clr>
        </p15:guide>
        <p15:guide id="10" orient="horz" pos="432">
          <p15:clr>
            <a:srgbClr val="A4A3A4"/>
          </p15:clr>
        </p15:guide>
        <p15:guide id="11" orient="horz" pos="2784">
          <p15:clr>
            <a:srgbClr val="A4A3A4"/>
          </p15:clr>
        </p15:guide>
        <p15:guide id="12" pos="3839">
          <p15:clr>
            <a:srgbClr val="A4A3A4"/>
          </p15:clr>
        </p15:guide>
        <p15:guide id="13" pos="959">
          <p15:clr>
            <a:srgbClr val="A4A3A4"/>
          </p15:clr>
        </p15:guide>
        <p15:guide id="14" pos="6143">
          <p15:clr>
            <a:srgbClr val="A4A3A4"/>
          </p15:clr>
        </p15:guide>
        <p15:guide id="15" pos="1247">
          <p15:clr>
            <a:srgbClr val="A4A3A4"/>
          </p15:clr>
        </p15:guide>
        <p15:guide id="16" pos="7007">
          <p15:clr>
            <a:srgbClr val="A4A3A4"/>
          </p15:clr>
        </p15:guide>
        <p15:guide id="17" pos="5855">
          <p15:clr>
            <a:srgbClr val="A4A3A4"/>
          </p15:clr>
        </p15:guide>
        <p15:guide id="18" pos="671">
          <p15:clr>
            <a:srgbClr val="A4A3A4"/>
          </p15:clr>
        </p15:guide>
        <p15:guide id="19" pos="7151">
          <p15:clr>
            <a:srgbClr val="A4A3A4"/>
          </p15:clr>
        </p15:guide>
        <p15:guide id="20" pos="311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7DF18680-E054-41AD-8BC1-D1AEF772440D}" styleName="Style moyen 2 - Accentuation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581" autoAdjust="0"/>
  </p:normalViewPr>
  <p:slideViewPr>
    <p:cSldViewPr showGuides="1">
      <p:cViewPr varScale="1">
        <p:scale>
          <a:sx n="67" d="100"/>
          <a:sy n="67" d="100"/>
        </p:scale>
        <p:origin x="644" y="48"/>
      </p:cViewPr>
      <p:guideLst>
        <p:guide orient="horz" pos="2160"/>
        <p:guide orient="horz" pos="4030"/>
        <p:guide orient="horz" pos="1200"/>
        <p:guide orient="horz" pos="1008"/>
        <p:guide orient="horz" pos="3792"/>
        <p:guide orient="horz"/>
        <p:guide orient="horz" pos="3360"/>
        <p:guide orient="horz" pos="3312"/>
        <p:guide orient="horz" pos="240"/>
        <p:guide orient="horz" pos="432"/>
        <p:guide orient="horz" pos="2784"/>
        <p:guide pos="3839"/>
        <p:guide pos="959"/>
        <p:guide pos="6143"/>
        <p:guide pos="1247"/>
        <p:guide pos="7007"/>
        <p:guide pos="5855"/>
        <p:guide pos="671"/>
        <p:guide pos="7151"/>
        <p:guide pos="311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howGuides="1">
      <p:cViewPr varScale="1">
        <p:scale>
          <a:sx n="86" d="100"/>
          <a:sy n="86" d="100"/>
        </p:scale>
        <p:origin x="273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handoutMaster" Target="handoutMasters/handoutMaster1.xml"/><Relationship Id="rId27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40000"/>
      </a:schemeClr>
    </dgm:fillClrLst>
    <dgm:linClrLst meth="repeat">
      <a:schemeClr val="accent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1">
        <a:alpha val="4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1">
        <a:alpha val="90000"/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E9DE493-19D7-4EC9-97C9-5F26233F1106}" type="doc">
      <dgm:prSet loTypeId="urn:microsoft.com/office/officeart/2005/8/layout/hProcess4" loCatId="process" qsTypeId="urn:microsoft.com/office/officeart/2005/8/quickstyle/simple5" qsCatId="simple" csTypeId="urn:microsoft.com/office/officeart/2005/8/colors/accent1_1" csCatId="accent1" phldr="1"/>
      <dgm:spPr/>
      <dgm:t>
        <a:bodyPr rtlCol="0"/>
        <a:lstStyle/>
        <a:p>
          <a:pPr rtl="0"/>
          <a:endParaRPr lang="en-US"/>
        </a:p>
      </dgm:t>
    </dgm:pt>
    <dgm:pt modelId="{FB986F71-3126-4196-BD30-74AEDC39A1CA}">
      <dgm:prSet phldrT="[Text]"/>
      <dgm:spPr/>
      <dgm:t>
        <a:bodyPr rtlCol="0"/>
        <a:lstStyle/>
        <a:p>
          <a:pPr rtl="0"/>
          <a:r>
            <a:rPr lang="fr-FR" noProof="0" dirty="0"/>
            <a:t>Etudes</a:t>
          </a:r>
        </a:p>
      </dgm:t>
      <dgm:extLst>
        <a:ext uri="{E40237B7-FDA0-4F09-8148-C483321AD2D9}">
          <dgm14:cNvPr xmlns:dgm14="http://schemas.microsoft.com/office/drawing/2010/diagram" id="0" name="" title="Step 1 title"/>
        </a:ext>
      </dgm:extLst>
    </dgm:pt>
    <dgm:pt modelId="{9B3CE34A-9B3E-4D5F-94E0-DFBB94FF5A03}" type="parTrans" cxnId="{1423FC72-83C7-4510-8021-28EAEA493E68}">
      <dgm:prSet/>
      <dgm:spPr/>
      <dgm:t>
        <a:bodyPr rtlCol="0"/>
        <a:lstStyle/>
        <a:p>
          <a:pPr rtl="0"/>
          <a:endParaRPr lang="fr-FR" noProof="0" dirty="0"/>
        </a:p>
      </dgm:t>
    </dgm:pt>
    <dgm:pt modelId="{D0B150DF-3AA4-454C-8652-25880449C422}" type="sibTrans" cxnId="{1423FC72-83C7-4510-8021-28EAEA493E68}">
      <dgm:prSet/>
      <dgm:spPr/>
      <dgm:t>
        <a:bodyPr rtlCol="0"/>
        <a:lstStyle/>
        <a:p>
          <a:pPr rtl="0"/>
          <a:endParaRPr lang="fr-FR" noProof="0" dirty="0"/>
        </a:p>
      </dgm:t>
      <dgm:extLst>
        <a:ext uri="{E40237B7-FDA0-4F09-8148-C483321AD2D9}">
          <dgm14:cNvPr xmlns:dgm14="http://schemas.microsoft.com/office/drawing/2010/diagram" id="0" name="" title="Arrow pointing from Step 1 to Step 2"/>
        </a:ext>
      </dgm:extLst>
    </dgm:pt>
    <dgm:pt modelId="{AB2E8498-CC81-452F-A895-08F3845AA347}">
      <dgm:prSet phldrT="[Text]"/>
      <dgm:spPr/>
      <dgm:t>
        <a:bodyPr rtlCol="0"/>
        <a:lstStyle/>
        <a:p>
          <a:pPr rtl="0"/>
          <a:r>
            <a:rPr lang="fr-FR" noProof="0" dirty="0"/>
            <a:t>Choix des matériaux</a:t>
          </a:r>
        </a:p>
      </dgm:t>
      <dgm:extLst>
        <a:ext uri="{E40237B7-FDA0-4F09-8148-C483321AD2D9}">
          <dgm14:cNvPr xmlns:dgm14="http://schemas.microsoft.com/office/drawing/2010/diagram" id="0" name="" title="Step 1 task description"/>
        </a:ext>
      </dgm:extLst>
    </dgm:pt>
    <dgm:pt modelId="{4C65E2C8-0CBB-4D8C-AD60-6B0105C62B84}" type="parTrans" cxnId="{2D5B3E3B-3EE5-4072-933E-27DF5400591C}">
      <dgm:prSet/>
      <dgm:spPr/>
      <dgm:t>
        <a:bodyPr rtlCol="0"/>
        <a:lstStyle/>
        <a:p>
          <a:pPr rtl="0"/>
          <a:endParaRPr lang="fr-FR" noProof="0" dirty="0"/>
        </a:p>
      </dgm:t>
    </dgm:pt>
    <dgm:pt modelId="{9A1F3304-AA9E-4FBC-89BA-9095C80E47C9}" type="sibTrans" cxnId="{2D5B3E3B-3EE5-4072-933E-27DF5400591C}">
      <dgm:prSet/>
      <dgm:spPr/>
      <dgm:t>
        <a:bodyPr rtlCol="0"/>
        <a:lstStyle/>
        <a:p>
          <a:pPr rtl="0"/>
          <a:endParaRPr lang="fr-FR" noProof="0" dirty="0"/>
        </a:p>
      </dgm:t>
    </dgm:pt>
    <dgm:pt modelId="{BF381BD4-48DC-48BF-8C18-C307CDD4D490}">
      <dgm:prSet phldrT="[Text]"/>
      <dgm:spPr/>
      <dgm:t>
        <a:bodyPr rtlCol="0"/>
        <a:lstStyle/>
        <a:p>
          <a:pPr rtl="0"/>
          <a:r>
            <a:rPr lang="fr-FR" noProof="0" dirty="0"/>
            <a:t>Calculs techniques</a:t>
          </a:r>
        </a:p>
      </dgm:t>
    </dgm:pt>
    <dgm:pt modelId="{5D881325-883F-44A1-A5FB-E01856D07A5B}" type="parTrans" cxnId="{5F9EDECD-FB20-4615-B5EC-47255B2B532F}">
      <dgm:prSet/>
      <dgm:spPr/>
      <dgm:t>
        <a:bodyPr rtlCol="0"/>
        <a:lstStyle/>
        <a:p>
          <a:pPr rtl="0"/>
          <a:endParaRPr lang="fr-FR" noProof="0" dirty="0"/>
        </a:p>
      </dgm:t>
    </dgm:pt>
    <dgm:pt modelId="{2C645F98-BC4B-4797-BC42-0872EA7B0575}" type="sibTrans" cxnId="{5F9EDECD-FB20-4615-B5EC-47255B2B532F}">
      <dgm:prSet/>
      <dgm:spPr/>
      <dgm:t>
        <a:bodyPr rtlCol="0"/>
        <a:lstStyle/>
        <a:p>
          <a:pPr rtl="0"/>
          <a:endParaRPr lang="fr-FR" noProof="0" dirty="0"/>
        </a:p>
      </dgm:t>
    </dgm:pt>
    <dgm:pt modelId="{F6D27D1B-CDCB-481F-B8FA-AB31B2A119DE}">
      <dgm:prSet phldrT="[Text]"/>
      <dgm:spPr/>
      <dgm:t>
        <a:bodyPr rtlCol="0"/>
        <a:lstStyle/>
        <a:p>
          <a:pPr rtl="0"/>
          <a:r>
            <a:rPr lang="fr-FR" noProof="0" dirty="0"/>
            <a:t>Conception</a:t>
          </a:r>
        </a:p>
      </dgm:t>
      <dgm:extLst>
        <a:ext uri="{E40237B7-FDA0-4F09-8148-C483321AD2D9}">
          <dgm14:cNvPr xmlns:dgm14="http://schemas.microsoft.com/office/drawing/2010/diagram" id="0" name="" title="Step 2 title"/>
        </a:ext>
      </dgm:extLst>
    </dgm:pt>
    <dgm:pt modelId="{8A7BF306-8E53-4B16-9E7E-A79AE3DF6BE2}" type="parTrans" cxnId="{A63D53AC-541A-4D09-9620-8B1C8D7B91DE}">
      <dgm:prSet/>
      <dgm:spPr/>
      <dgm:t>
        <a:bodyPr rtlCol="0"/>
        <a:lstStyle/>
        <a:p>
          <a:pPr rtl="0"/>
          <a:endParaRPr lang="fr-FR" noProof="0" dirty="0"/>
        </a:p>
      </dgm:t>
    </dgm:pt>
    <dgm:pt modelId="{7AEB6639-3258-49E8-8B1F-B4A9C61922BE}" type="sibTrans" cxnId="{A63D53AC-541A-4D09-9620-8B1C8D7B91DE}">
      <dgm:prSet/>
      <dgm:spPr/>
      <dgm:t>
        <a:bodyPr rtlCol="0"/>
        <a:lstStyle/>
        <a:p>
          <a:pPr rtl="0"/>
          <a:endParaRPr lang="fr-FR" noProof="0" dirty="0"/>
        </a:p>
      </dgm:t>
      <dgm:extLst>
        <a:ext uri="{E40237B7-FDA0-4F09-8148-C483321AD2D9}">
          <dgm14:cNvPr xmlns:dgm14="http://schemas.microsoft.com/office/drawing/2010/diagram" id="0" name="" title="Arrow pointing from Step 2 to Step 3"/>
        </a:ext>
      </dgm:extLst>
    </dgm:pt>
    <dgm:pt modelId="{0B00F5A8-A0EF-4111-9D86-004317B4F49E}">
      <dgm:prSet phldrT="[Text]"/>
      <dgm:spPr/>
      <dgm:t>
        <a:bodyPr rtlCol="0"/>
        <a:lstStyle/>
        <a:p>
          <a:pPr rtl="0"/>
          <a:r>
            <a:rPr lang="fr-FR" noProof="0" dirty="0"/>
            <a:t>Logiciel CAO</a:t>
          </a:r>
        </a:p>
      </dgm:t>
      <dgm:extLst>
        <a:ext uri="{E40237B7-FDA0-4F09-8148-C483321AD2D9}">
          <dgm14:cNvPr xmlns:dgm14="http://schemas.microsoft.com/office/drawing/2010/diagram" id="0" name="" title="Step 2 task description"/>
        </a:ext>
      </dgm:extLst>
    </dgm:pt>
    <dgm:pt modelId="{EC916B99-8D26-4265-B7BE-BB461C68DA5C}" type="parTrans" cxnId="{86F910E7-C9D0-48E5-A3A3-C70127E96FC1}">
      <dgm:prSet/>
      <dgm:spPr/>
      <dgm:t>
        <a:bodyPr rtlCol="0"/>
        <a:lstStyle/>
        <a:p>
          <a:pPr rtl="0"/>
          <a:endParaRPr lang="fr-FR" noProof="0" dirty="0"/>
        </a:p>
      </dgm:t>
    </dgm:pt>
    <dgm:pt modelId="{CE48C676-980A-4BAC-A3C8-9ABC315DAE51}" type="sibTrans" cxnId="{86F910E7-C9D0-48E5-A3A3-C70127E96FC1}">
      <dgm:prSet/>
      <dgm:spPr/>
      <dgm:t>
        <a:bodyPr rtlCol="0"/>
        <a:lstStyle/>
        <a:p>
          <a:pPr rtl="0"/>
          <a:endParaRPr lang="fr-FR" noProof="0" dirty="0"/>
        </a:p>
      </dgm:t>
    </dgm:pt>
    <dgm:pt modelId="{58828492-5CEF-4AFE-95CB-5D7E6A18158B}">
      <dgm:prSet phldrT="[Text]"/>
      <dgm:spPr/>
      <dgm:t>
        <a:bodyPr rtlCol="0"/>
        <a:lstStyle/>
        <a:p>
          <a:pPr rtl="0"/>
          <a:r>
            <a:rPr lang="fr-FR" noProof="0" dirty="0"/>
            <a:t>Réalisation</a:t>
          </a:r>
        </a:p>
      </dgm:t>
      <dgm:extLst>
        <a:ext uri="{E40237B7-FDA0-4F09-8148-C483321AD2D9}">
          <dgm14:cNvPr xmlns:dgm14="http://schemas.microsoft.com/office/drawing/2010/diagram" id="0" name="" title="Step 3 title"/>
        </a:ext>
      </dgm:extLst>
    </dgm:pt>
    <dgm:pt modelId="{F664BA43-1B81-496F-A04E-CE4B4A525697}" type="parTrans" cxnId="{ECE9152A-59A8-4A3A-9D34-DB38A074F636}">
      <dgm:prSet/>
      <dgm:spPr/>
      <dgm:t>
        <a:bodyPr rtlCol="0"/>
        <a:lstStyle/>
        <a:p>
          <a:pPr rtl="0"/>
          <a:endParaRPr lang="fr-FR" noProof="0" dirty="0"/>
        </a:p>
      </dgm:t>
    </dgm:pt>
    <dgm:pt modelId="{2D386477-EC66-449A-8D41-5F8A212C3D8E}" type="sibTrans" cxnId="{ECE9152A-59A8-4A3A-9D34-DB38A074F636}">
      <dgm:prSet/>
      <dgm:spPr/>
      <dgm:t>
        <a:bodyPr rtlCol="0"/>
        <a:lstStyle/>
        <a:p>
          <a:pPr rtl="0"/>
          <a:endParaRPr lang="fr-FR" noProof="0" dirty="0"/>
        </a:p>
      </dgm:t>
    </dgm:pt>
    <dgm:pt modelId="{68838C34-4D02-49F8-ADD7-BFA90D87B7EA}">
      <dgm:prSet phldrT="[Text]"/>
      <dgm:spPr/>
      <dgm:t>
        <a:bodyPr rtlCol="0"/>
        <a:lstStyle/>
        <a:p>
          <a:pPr rtl="0"/>
          <a:r>
            <a:rPr lang="fr-FR" noProof="0" dirty="0"/>
            <a:t>Impression 3D</a:t>
          </a:r>
        </a:p>
      </dgm:t>
      <dgm:extLst>
        <a:ext uri="{E40237B7-FDA0-4F09-8148-C483321AD2D9}">
          <dgm14:cNvPr xmlns:dgm14="http://schemas.microsoft.com/office/drawing/2010/diagram" id="0" name="" title="Step 3 task description"/>
        </a:ext>
      </dgm:extLst>
    </dgm:pt>
    <dgm:pt modelId="{F2AD00AD-6A23-4C89-A107-68EF5D1F0B94}" type="parTrans" cxnId="{4143D757-8617-4C89-8322-E3B29A1874AF}">
      <dgm:prSet/>
      <dgm:spPr/>
      <dgm:t>
        <a:bodyPr rtlCol="0"/>
        <a:lstStyle/>
        <a:p>
          <a:pPr rtl="0"/>
          <a:endParaRPr lang="fr-FR" noProof="0" dirty="0"/>
        </a:p>
      </dgm:t>
    </dgm:pt>
    <dgm:pt modelId="{FFC4FCE7-6F2F-4F91-A74A-7C4C32A81657}" type="sibTrans" cxnId="{4143D757-8617-4C89-8322-E3B29A1874AF}">
      <dgm:prSet/>
      <dgm:spPr/>
      <dgm:t>
        <a:bodyPr rtlCol="0"/>
        <a:lstStyle/>
        <a:p>
          <a:pPr rtl="0"/>
          <a:endParaRPr lang="fr-FR" noProof="0" dirty="0"/>
        </a:p>
      </dgm:t>
    </dgm:pt>
    <dgm:pt modelId="{65B6D8B9-E558-4264-B37F-7B4B2A8896DF}">
      <dgm:prSet phldrT="[Text]"/>
      <dgm:spPr/>
      <dgm:t>
        <a:bodyPr rtlCol="0"/>
        <a:lstStyle/>
        <a:p>
          <a:pPr rtl="0"/>
          <a:r>
            <a:rPr lang="fr-FR" noProof="0" dirty="0"/>
            <a:t>Adapter la conception pour l’électronique</a:t>
          </a:r>
        </a:p>
      </dgm:t>
    </dgm:pt>
    <dgm:pt modelId="{04F5A724-3AA7-4E78-B992-BCB3E916993F}" type="parTrans" cxnId="{CA96E113-7151-48C8-B4D5-7AA211772CC8}">
      <dgm:prSet/>
      <dgm:spPr/>
      <dgm:t>
        <a:bodyPr rtlCol="0"/>
        <a:lstStyle/>
        <a:p>
          <a:pPr rtl="0"/>
          <a:endParaRPr lang="fr-FR" noProof="0" dirty="0"/>
        </a:p>
      </dgm:t>
    </dgm:pt>
    <dgm:pt modelId="{370A79FF-9957-49E1-811F-78AB198DD9E0}" type="sibTrans" cxnId="{CA96E113-7151-48C8-B4D5-7AA211772CC8}">
      <dgm:prSet/>
      <dgm:spPr/>
      <dgm:t>
        <a:bodyPr rtlCol="0"/>
        <a:lstStyle/>
        <a:p>
          <a:pPr rtl="0"/>
          <a:endParaRPr lang="fr-FR" noProof="0" dirty="0"/>
        </a:p>
      </dgm:t>
    </dgm:pt>
    <dgm:pt modelId="{6E7DBE00-7E5B-46F8-BBA0-CF0079A58E82}">
      <dgm:prSet phldrT="[Text]"/>
      <dgm:spPr/>
      <dgm:t>
        <a:bodyPr rtlCol="0"/>
        <a:lstStyle/>
        <a:p>
          <a:pPr rtl="0"/>
          <a:r>
            <a:rPr lang="fr-FR" noProof="0" dirty="0"/>
            <a:t>Tests techniques</a:t>
          </a:r>
        </a:p>
      </dgm:t>
    </dgm:pt>
    <dgm:pt modelId="{6FAC7821-43C2-4A12-9638-E9B1BDE7C8D8}" type="parTrans" cxnId="{3D080EE7-BDF0-495B-A4FB-103A296CD73B}">
      <dgm:prSet/>
      <dgm:spPr/>
      <dgm:t>
        <a:bodyPr rtlCol="0"/>
        <a:lstStyle/>
        <a:p>
          <a:pPr rtl="0"/>
          <a:endParaRPr lang="fr-FR" noProof="0" dirty="0"/>
        </a:p>
      </dgm:t>
    </dgm:pt>
    <dgm:pt modelId="{65147ED7-18A4-49A5-9AEE-066FB0363316}" type="sibTrans" cxnId="{3D080EE7-BDF0-495B-A4FB-103A296CD73B}">
      <dgm:prSet/>
      <dgm:spPr/>
      <dgm:t>
        <a:bodyPr rtlCol="0"/>
        <a:lstStyle/>
        <a:p>
          <a:pPr rtl="0"/>
          <a:endParaRPr lang="fr-FR" noProof="0" dirty="0"/>
        </a:p>
      </dgm:t>
    </dgm:pt>
    <dgm:pt modelId="{C12C3559-5AC6-4522-9FF4-F8E1F167A13F}">
      <dgm:prSet phldrT="[Text]"/>
      <dgm:spPr/>
      <dgm:t>
        <a:bodyPr rtlCol="0"/>
        <a:lstStyle/>
        <a:p>
          <a:pPr rtl="0"/>
          <a:r>
            <a:rPr lang="fr-FR" noProof="0" dirty="0"/>
            <a:t>Problème techniques</a:t>
          </a:r>
        </a:p>
      </dgm:t>
    </dgm:pt>
    <dgm:pt modelId="{F9239ECE-16D3-4459-B684-7F035EECCF4F}" type="parTrans" cxnId="{A8B0CE88-56DE-427C-8A0D-B8855B8A15F4}">
      <dgm:prSet/>
      <dgm:spPr/>
      <dgm:t>
        <a:bodyPr/>
        <a:lstStyle/>
        <a:p>
          <a:endParaRPr lang="fr-FR"/>
        </a:p>
      </dgm:t>
    </dgm:pt>
    <dgm:pt modelId="{923C4200-59F9-4577-8F01-2BA037C025C0}" type="sibTrans" cxnId="{A8B0CE88-56DE-427C-8A0D-B8855B8A15F4}">
      <dgm:prSet/>
      <dgm:spPr/>
      <dgm:t>
        <a:bodyPr/>
        <a:lstStyle/>
        <a:p>
          <a:endParaRPr lang="fr-FR"/>
        </a:p>
      </dgm:t>
    </dgm:pt>
    <dgm:pt modelId="{D2E73D24-2DE8-45AE-87B3-96E481F8447B}">
      <dgm:prSet phldrT="[Text]"/>
      <dgm:spPr/>
      <dgm:t>
        <a:bodyPr rtlCol="0"/>
        <a:lstStyle/>
        <a:p>
          <a:pPr rtl="0"/>
          <a:r>
            <a:rPr lang="fr-FR" noProof="0" dirty="0"/>
            <a:t>Solutions techniques</a:t>
          </a:r>
        </a:p>
      </dgm:t>
    </dgm:pt>
    <dgm:pt modelId="{E8D3D0D1-9B3A-40AA-AEB1-40CC748375C9}" type="parTrans" cxnId="{7F32C5EB-0B58-4D2D-8E30-3F5AF6A6A77E}">
      <dgm:prSet/>
      <dgm:spPr/>
      <dgm:t>
        <a:bodyPr/>
        <a:lstStyle/>
        <a:p>
          <a:endParaRPr lang="fr-FR"/>
        </a:p>
      </dgm:t>
    </dgm:pt>
    <dgm:pt modelId="{E1EEFB91-49DE-495B-981C-425D11FE9423}" type="sibTrans" cxnId="{7F32C5EB-0B58-4D2D-8E30-3F5AF6A6A77E}">
      <dgm:prSet/>
      <dgm:spPr/>
      <dgm:t>
        <a:bodyPr/>
        <a:lstStyle/>
        <a:p>
          <a:endParaRPr lang="fr-FR"/>
        </a:p>
      </dgm:t>
    </dgm:pt>
    <dgm:pt modelId="{3960CFF8-4383-4382-8D6D-F2A00F508E8D}" type="pres">
      <dgm:prSet presAssocID="{0E9DE493-19D7-4EC9-97C9-5F26233F1106}" presName="Name0" presStyleCnt="0">
        <dgm:presLayoutVars>
          <dgm:dir/>
          <dgm:animLvl val="lvl"/>
          <dgm:resizeHandles val="exact"/>
        </dgm:presLayoutVars>
      </dgm:prSet>
      <dgm:spPr/>
    </dgm:pt>
    <dgm:pt modelId="{366CFF54-5C8F-47F9-BFD8-D9AF3EADDA3E}" type="pres">
      <dgm:prSet presAssocID="{0E9DE493-19D7-4EC9-97C9-5F26233F1106}" presName="tSp" presStyleCnt="0"/>
      <dgm:spPr/>
    </dgm:pt>
    <dgm:pt modelId="{13688FBD-4079-41FE-A6A2-B5B0F293E6BF}" type="pres">
      <dgm:prSet presAssocID="{0E9DE493-19D7-4EC9-97C9-5F26233F1106}" presName="bSp" presStyleCnt="0"/>
      <dgm:spPr/>
    </dgm:pt>
    <dgm:pt modelId="{224851B6-C14D-49DE-883B-A13003DA4601}" type="pres">
      <dgm:prSet presAssocID="{0E9DE493-19D7-4EC9-97C9-5F26233F1106}" presName="process" presStyleCnt="0"/>
      <dgm:spPr/>
    </dgm:pt>
    <dgm:pt modelId="{1439717B-283C-48FF-AF62-1990F52B6512}" type="pres">
      <dgm:prSet presAssocID="{FB986F71-3126-4196-BD30-74AEDC39A1CA}" presName="composite1" presStyleCnt="0"/>
      <dgm:spPr/>
    </dgm:pt>
    <dgm:pt modelId="{BCCE6711-D1D8-4B2C-917E-41AB5A6114A8}" type="pres">
      <dgm:prSet presAssocID="{FB986F71-3126-4196-BD30-74AEDC39A1CA}" presName="dummyNode1" presStyleLbl="node1" presStyleIdx="0" presStyleCnt="3"/>
      <dgm:spPr/>
    </dgm:pt>
    <dgm:pt modelId="{96015622-8A46-45CF-A72A-2856B699B374}" type="pres">
      <dgm:prSet presAssocID="{FB986F71-3126-4196-BD30-74AEDC39A1CA}" presName="childNode1" presStyleLbl="bgAcc1" presStyleIdx="0" presStyleCnt="3">
        <dgm:presLayoutVars>
          <dgm:bulletEnabled val="1"/>
        </dgm:presLayoutVars>
      </dgm:prSet>
      <dgm:spPr/>
    </dgm:pt>
    <dgm:pt modelId="{BFE859F2-A9E8-4F95-9161-8EC68F2D30C4}" type="pres">
      <dgm:prSet presAssocID="{FB986F71-3126-4196-BD30-74AEDC39A1CA}" presName="childNode1tx" presStyleLbl="bgAcc1" presStyleIdx="0" presStyleCnt="3">
        <dgm:presLayoutVars>
          <dgm:bulletEnabled val="1"/>
        </dgm:presLayoutVars>
      </dgm:prSet>
      <dgm:spPr/>
    </dgm:pt>
    <dgm:pt modelId="{E18C6CF4-EDEB-4539-A36D-E0355B626199}" type="pres">
      <dgm:prSet presAssocID="{FB986F71-3126-4196-BD30-74AEDC39A1CA}" presName="parentNode1" presStyleLbl="node1" presStyleIdx="0" presStyleCnt="3">
        <dgm:presLayoutVars>
          <dgm:chMax val="1"/>
          <dgm:bulletEnabled val="1"/>
        </dgm:presLayoutVars>
      </dgm:prSet>
      <dgm:spPr/>
    </dgm:pt>
    <dgm:pt modelId="{D9FCD5E9-9E94-4534-BAB4-3DB8EB44E7D0}" type="pres">
      <dgm:prSet presAssocID="{FB986F71-3126-4196-BD30-74AEDC39A1CA}" presName="connSite1" presStyleCnt="0"/>
      <dgm:spPr/>
    </dgm:pt>
    <dgm:pt modelId="{6A63D16E-EEE6-4267-97EA-5AD7D2BC4E84}" type="pres">
      <dgm:prSet presAssocID="{D0B150DF-3AA4-454C-8652-25880449C422}" presName="Name9" presStyleLbl="sibTrans2D1" presStyleIdx="0" presStyleCnt="2"/>
      <dgm:spPr/>
    </dgm:pt>
    <dgm:pt modelId="{59BAED1E-A4FE-4FA3-8716-57917AF47F38}" type="pres">
      <dgm:prSet presAssocID="{F6D27D1B-CDCB-481F-B8FA-AB31B2A119DE}" presName="composite2" presStyleCnt="0"/>
      <dgm:spPr/>
    </dgm:pt>
    <dgm:pt modelId="{5C833856-7FAF-4B27-932C-67C7D08339F2}" type="pres">
      <dgm:prSet presAssocID="{F6D27D1B-CDCB-481F-B8FA-AB31B2A119DE}" presName="dummyNode2" presStyleLbl="node1" presStyleIdx="0" presStyleCnt="3"/>
      <dgm:spPr/>
    </dgm:pt>
    <dgm:pt modelId="{E83793B4-2C5C-4D90-82FA-E5EE4745664D}" type="pres">
      <dgm:prSet presAssocID="{F6D27D1B-CDCB-481F-B8FA-AB31B2A119DE}" presName="childNode2" presStyleLbl="bgAcc1" presStyleIdx="1" presStyleCnt="3">
        <dgm:presLayoutVars>
          <dgm:bulletEnabled val="1"/>
        </dgm:presLayoutVars>
      </dgm:prSet>
      <dgm:spPr/>
    </dgm:pt>
    <dgm:pt modelId="{67FFE978-6FBE-4424-80BE-B9E4B4DD0695}" type="pres">
      <dgm:prSet presAssocID="{F6D27D1B-CDCB-481F-B8FA-AB31B2A119DE}" presName="childNode2tx" presStyleLbl="bgAcc1" presStyleIdx="1" presStyleCnt="3">
        <dgm:presLayoutVars>
          <dgm:bulletEnabled val="1"/>
        </dgm:presLayoutVars>
      </dgm:prSet>
      <dgm:spPr/>
    </dgm:pt>
    <dgm:pt modelId="{029D1FDE-4DD7-4FA5-8C70-0C747477B66C}" type="pres">
      <dgm:prSet presAssocID="{F6D27D1B-CDCB-481F-B8FA-AB31B2A119DE}" presName="parentNode2" presStyleLbl="node1" presStyleIdx="1" presStyleCnt="3">
        <dgm:presLayoutVars>
          <dgm:chMax val="0"/>
          <dgm:bulletEnabled val="1"/>
        </dgm:presLayoutVars>
      </dgm:prSet>
      <dgm:spPr/>
    </dgm:pt>
    <dgm:pt modelId="{C2556EF6-41FF-46C6-8829-911BFA533FFE}" type="pres">
      <dgm:prSet presAssocID="{F6D27D1B-CDCB-481F-B8FA-AB31B2A119DE}" presName="connSite2" presStyleCnt="0"/>
      <dgm:spPr/>
    </dgm:pt>
    <dgm:pt modelId="{DC2A0ADB-DCE3-4BF4-9952-0394865777AC}" type="pres">
      <dgm:prSet presAssocID="{7AEB6639-3258-49E8-8B1F-B4A9C61922BE}" presName="Name18" presStyleLbl="sibTrans2D1" presStyleIdx="1" presStyleCnt="2"/>
      <dgm:spPr/>
    </dgm:pt>
    <dgm:pt modelId="{A874A3A3-A340-4ABC-99B5-7529D4415335}" type="pres">
      <dgm:prSet presAssocID="{58828492-5CEF-4AFE-95CB-5D7E6A18158B}" presName="composite1" presStyleCnt="0"/>
      <dgm:spPr/>
    </dgm:pt>
    <dgm:pt modelId="{14032C0B-60AE-432B-A713-F993D1C4BA8F}" type="pres">
      <dgm:prSet presAssocID="{58828492-5CEF-4AFE-95CB-5D7E6A18158B}" presName="dummyNode1" presStyleLbl="node1" presStyleIdx="1" presStyleCnt="3"/>
      <dgm:spPr/>
    </dgm:pt>
    <dgm:pt modelId="{69C28D3B-E083-42DF-9EA0-916CA12125A9}" type="pres">
      <dgm:prSet presAssocID="{58828492-5CEF-4AFE-95CB-5D7E6A18158B}" presName="childNode1" presStyleLbl="bgAcc1" presStyleIdx="2" presStyleCnt="3">
        <dgm:presLayoutVars>
          <dgm:bulletEnabled val="1"/>
        </dgm:presLayoutVars>
      </dgm:prSet>
      <dgm:spPr/>
    </dgm:pt>
    <dgm:pt modelId="{843715D2-C2C2-41EB-BDA3-21230FBA46DB}" type="pres">
      <dgm:prSet presAssocID="{58828492-5CEF-4AFE-95CB-5D7E6A18158B}" presName="childNode1tx" presStyleLbl="bgAcc1" presStyleIdx="2" presStyleCnt="3">
        <dgm:presLayoutVars>
          <dgm:bulletEnabled val="1"/>
        </dgm:presLayoutVars>
      </dgm:prSet>
      <dgm:spPr/>
    </dgm:pt>
    <dgm:pt modelId="{047F5837-10E2-4FFC-A492-DB8A19EF48CA}" type="pres">
      <dgm:prSet presAssocID="{58828492-5CEF-4AFE-95CB-5D7E6A18158B}" presName="parentNode1" presStyleLbl="node1" presStyleIdx="2" presStyleCnt="3">
        <dgm:presLayoutVars>
          <dgm:chMax val="1"/>
          <dgm:bulletEnabled val="1"/>
        </dgm:presLayoutVars>
      </dgm:prSet>
      <dgm:spPr/>
    </dgm:pt>
    <dgm:pt modelId="{7D6A154D-27BB-4CCE-9250-BCDD2CD5C383}" type="pres">
      <dgm:prSet presAssocID="{58828492-5CEF-4AFE-95CB-5D7E6A18158B}" presName="connSite1" presStyleCnt="0"/>
      <dgm:spPr/>
    </dgm:pt>
  </dgm:ptLst>
  <dgm:cxnLst>
    <dgm:cxn modelId="{CA96E113-7151-48C8-B4D5-7AA211772CC8}" srcId="{F6D27D1B-CDCB-481F-B8FA-AB31B2A119DE}" destId="{65B6D8B9-E558-4264-B37F-7B4B2A8896DF}" srcOrd="1" destOrd="0" parTransId="{04F5A724-3AA7-4E78-B992-BCB3E916993F}" sibTransId="{370A79FF-9957-49E1-811F-78AB198DD9E0}"/>
    <dgm:cxn modelId="{0731A115-58A3-481B-8A1D-4C0F1D56F785}" type="presOf" srcId="{FB986F71-3126-4196-BD30-74AEDC39A1CA}" destId="{E18C6CF4-EDEB-4539-A36D-E0355B626199}" srcOrd="0" destOrd="0" presId="urn:microsoft.com/office/officeart/2005/8/layout/hProcess4"/>
    <dgm:cxn modelId="{ECE9152A-59A8-4A3A-9D34-DB38A074F636}" srcId="{0E9DE493-19D7-4EC9-97C9-5F26233F1106}" destId="{58828492-5CEF-4AFE-95CB-5D7E6A18158B}" srcOrd="2" destOrd="0" parTransId="{F664BA43-1B81-496F-A04E-CE4B4A525697}" sibTransId="{2D386477-EC66-449A-8D41-5F8A212C3D8E}"/>
    <dgm:cxn modelId="{300E722A-937B-4681-BF9C-7933B3C6956A}" type="presOf" srcId="{F6D27D1B-CDCB-481F-B8FA-AB31B2A119DE}" destId="{029D1FDE-4DD7-4FA5-8C70-0C747477B66C}" srcOrd="0" destOrd="0" presId="urn:microsoft.com/office/officeart/2005/8/layout/hProcess4"/>
    <dgm:cxn modelId="{2D5B3E3B-3EE5-4072-933E-27DF5400591C}" srcId="{FB986F71-3126-4196-BD30-74AEDC39A1CA}" destId="{AB2E8498-CC81-452F-A895-08F3845AA347}" srcOrd="0" destOrd="0" parTransId="{4C65E2C8-0CBB-4D8C-AD60-6B0105C62B84}" sibTransId="{9A1F3304-AA9E-4FBC-89BA-9095C80E47C9}"/>
    <dgm:cxn modelId="{DFE01B43-25E7-4857-B090-F8312E406036}" type="presOf" srcId="{D2E73D24-2DE8-45AE-87B3-96E481F8447B}" destId="{69C28D3B-E083-42DF-9EA0-916CA12125A9}" srcOrd="0" destOrd="3" presId="urn:microsoft.com/office/officeart/2005/8/layout/hProcess4"/>
    <dgm:cxn modelId="{1BE66046-E00C-4ECF-A4C7-64A3E9346530}" type="presOf" srcId="{68838C34-4D02-49F8-ADD7-BFA90D87B7EA}" destId="{69C28D3B-E083-42DF-9EA0-916CA12125A9}" srcOrd="0" destOrd="0" presId="urn:microsoft.com/office/officeart/2005/8/layout/hProcess4"/>
    <dgm:cxn modelId="{A106624A-0005-41D4-B64A-901644325FEA}" type="presOf" srcId="{6E7DBE00-7E5B-46F8-BBA0-CF0079A58E82}" destId="{843715D2-C2C2-41EB-BDA3-21230FBA46DB}" srcOrd="1" destOrd="1" presId="urn:microsoft.com/office/officeart/2005/8/layout/hProcess4"/>
    <dgm:cxn modelId="{1423FC72-83C7-4510-8021-28EAEA493E68}" srcId="{0E9DE493-19D7-4EC9-97C9-5F26233F1106}" destId="{FB986F71-3126-4196-BD30-74AEDC39A1CA}" srcOrd="0" destOrd="0" parTransId="{9B3CE34A-9B3E-4D5F-94E0-DFBB94FF5A03}" sibTransId="{D0B150DF-3AA4-454C-8652-25880449C422}"/>
    <dgm:cxn modelId="{4143D757-8617-4C89-8322-E3B29A1874AF}" srcId="{58828492-5CEF-4AFE-95CB-5D7E6A18158B}" destId="{68838C34-4D02-49F8-ADD7-BFA90D87B7EA}" srcOrd="0" destOrd="0" parTransId="{F2AD00AD-6A23-4C89-A107-68EF5D1F0B94}" sibTransId="{FFC4FCE7-6F2F-4F91-A74A-7C4C32A81657}"/>
    <dgm:cxn modelId="{A8B0CE88-56DE-427C-8A0D-B8855B8A15F4}" srcId="{58828492-5CEF-4AFE-95CB-5D7E6A18158B}" destId="{C12C3559-5AC6-4522-9FF4-F8E1F167A13F}" srcOrd="2" destOrd="0" parTransId="{F9239ECE-16D3-4459-B684-7F035EECCF4F}" sibTransId="{923C4200-59F9-4577-8F01-2BA037C025C0}"/>
    <dgm:cxn modelId="{E9730C94-0A42-4F8E-B45A-02CE25449719}" type="presOf" srcId="{AB2E8498-CC81-452F-A895-08F3845AA347}" destId="{BFE859F2-A9E8-4F95-9161-8EC68F2D30C4}" srcOrd="1" destOrd="0" presId="urn:microsoft.com/office/officeart/2005/8/layout/hProcess4"/>
    <dgm:cxn modelId="{878AE697-35FC-403D-92A3-0B92F7B7EB7A}" type="presOf" srcId="{0B00F5A8-A0EF-4111-9D86-004317B4F49E}" destId="{E83793B4-2C5C-4D90-82FA-E5EE4745664D}" srcOrd="0" destOrd="0" presId="urn:microsoft.com/office/officeart/2005/8/layout/hProcess4"/>
    <dgm:cxn modelId="{3B2CD89C-CF67-43E3-9293-C53C72995678}" type="presOf" srcId="{BF381BD4-48DC-48BF-8C18-C307CDD4D490}" destId="{96015622-8A46-45CF-A72A-2856B699B374}" srcOrd="0" destOrd="1" presId="urn:microsoft.com/office/officeart/2005/8/layout/hProcess4"/>
    <dgm:cxn modelId="{8593019D-C207-4E1B-B1C1-18E0CC95AA04}" type="presOf" srcId="{65B6D8B9-E558-4264-B37F-7B4B2A8896DF}" destId="{67FFE978-6FBE-4424-80BE-B9E4B4DD0695}" srcOrd="1" destOrd="1" presId="urn:microsoft.com/office/officeart/2005/8/layout/hProcess4"/>
    <dgm:cxn modelId="{004946A5-CBD1-4C7F-A823-A85DAC245DF7}" type="presOf" srcId="{6E7DBE00-7E5B-46F8-BBA0-CF0079A58E82}" destId="{69C28D3B-E083-42DF-9EA0-916CA12125A9}" srcOrd="0" destOrd="1" presId="urn:microsoft.com/office/officeart/2005/8/layout/hProcess4"/>
    <dgm:cxn modelId="{0DE04CA7-8D0A-42E1-B07A-0D64581626CA}" type="presOf" srcId="{7AEB6639-3258-49E8-8B1F-B4A9C61922BE}" destId="{DC2A0ADB-DCE3-4BF4-9952-0394865777AC}" srcOrd="0" destOrd="0" presId="urn:microsoft.com/office/officeart/2005/8/layout/hProcess4"/>
    <dgm:cxn modelId="{323B7AA7-E6C2-453F-9258-AFD192139EF9}" type="presOf" srcId="{C12C3559-5AC6-4522-9FF4-F8E1F167A13F}" destId="{843715D2-C2C2-41EB-BDA3-21230FBA46DB}" srcOrd="1" destOrd="2" presId="urn:microsoft.com/office/officeart/2005/8/layout/hProcess4"/>
    <dgm:cxn modelId="{E113FEAA-1F7F-443C-BD88-38A807CEBD28}" type="presOf" srcId="{0B00F5A8-A0EF-4111-9D86-004317B4F49E}" destId="{67FFE978-6FBE-4424-80BE-B9E4B4DD0695}" srcOrd="1" destOrd="0" presId="urn:microsoft.com/office/officeart/2005/8/layout/hProcess4"/>
    <dgm:cxn modelId="{A63D53AC-541A-4D09-9620-8B1C8D7B91DE}" srcId="{0E9DE493-19D7-4EC9-97C9-5F26233F1106}" destId="{F6D27D1B-CDCB-481F-B8FA-AB31B2A119DE}" srcOrd="1" destOrd="0" parTransId="{8A7BF306-8E53-4B16-9E7E-A79AE3DF6BE2}" sibTransId="{7AEB6639-3258-49E8-8B1F-B4A9C61922BE}"/>
    <dgm:cxn modelId="{DC0556BF-DB8E-4C8C-A27B-FEA575AE48F1}" type="presOf" srcId="{68838C34-4D02-49F8-ADD7-BFA90D87B7EA}" destId="{843715D2-C2C2-41EB-BDA3-21230FBA46DB}" srcOrd="1" destOrd="0" presId="urn:microsoft.com/office/officeart/2005/8/layout/hProcess4"/>
    <dgm:cxn modelId="{954E32C5-1388-415C-BF9E-FA2F4B118D95}" type="presOf" srcId="{D2E73D24-2DE8-45AE-87B3-96E481F8447B}" destId="{843715D2-C2C2-41EB-BDA3-21230FBA46DB}" srcOrd="1" destOrd="3" presId="urn:microsoft.com/office/officeart/2005/8/layout/hProcess4"/>
    <dgm:cxn modelId="{F3D001C7-FD84-41F5-B497-6421DAD4965E}" type="presOf" srcId="{65B6D8B9-E558-4264-B37F-7B4B2A8896DF}" destId="{E83793B4-2C5C-4D90-82FA-E5EE4745664D}" srcOrd="0" destOrd="1" presId="urn:microsoft.com/office/officeart/2005/8/layout/hProcess4"/>
    <dgm:cxn modelId="{5F9EDECD-FB20-4615-B5EC-47255B2B532F}" srcId="{FB986F71-3126-4196-BD30-74AEDC39A1CA}" destId="{BF381BD4-48DC-48BF-8C18-C307CDD4D490}" srcOrd="1" destOrd="0" parTransId="{5D881325-883F-44A1-A5FB-E01856D07A5B}" sibTransId="{2C645F98-BC4B-4797-BC42-0872EA7B0575}"/>
    <dgm:cxn modelId="{687213D2-873F-45F4-816C-00F66EEFF7DC}" type="presOf" srcId="{C12C3559-5AC6-4522-9FF4-F8E1F167A13F}" destId="{69C28D3B-E083-42DF-9EA0-916CA12125A9}" srcOrd="0" destOrd="2" presId="urn:microsoft.com/office/officeart/2005/8/layout/hProcess4"/>
    <dgm:cxn modelId="{792CF8D9-766B-49FE-B851-31297691E0C7}" type="presOf" srcId="{AB2E8498-CC81-452F-A895-08F3845AA347}" destId="{96015622-8A46-45CF-A72A-2856B699B374}" srcOrd="0" destOrd="0" presId="urn:microsoft.com/office/officeart/2005/8/layout/hProcess4"/>
    <dgm:cxn modelId="{56878CDA-253E-4C45-8745-6F7C37074EAE}" type="presOf" srcId="{58828492-5CEF-4AFE-95CB-5D7E6A18158B}" destId="{047F5837-10E2-4FFC-A492-DB8A19EF48CA}" srcOrd="0" destOrd="0" presId="urn:microsoft.com/office/officeart/2005/8/layout/hProcess4"/>
    <dgm:cxn modelId="{C875BEE4-598B-4FE7-9AAC-474318887EB0}" type="presOf" srcId="{D0B150DF-3AA4-454C-8652-25880449C422}" destId="{6A63D16E-EEE6-4267-97EA-5AD7D2BC4E84}" srcOrd="0" destOrd="0" presId="urn:microsoft.com/office/officeart/2005/8/layout/hProcess4"/>
    <dgm:cxn modelId="{3D080EE7-BDF0-495B-A4FB-103A296CD73B}" srcId="{58828492-5CEF-4AFE-95CB-5D7E6A18158B}" destId="{6E7DBE00-7E5B-46F8-BBA0-CF0079A58E82}" srcOrd="1" destOrd="0" parTransId="{6FAC7821-43C2-4A12-9638-E9B1BDE7C8D8}" sibTransId="{65147ED7-18A4-49A5-9AEE-066FB0363316}"/>
    <dgm:cxn modelId="{86F910E7-C9D0-48E5-A3A3-C70127E96FC1}" srcId="{F6D27D1B-CDCB-481F-B8FA-AB31B2A119DE}" destId="{0B00F5A8-A0EF-4111-9D86-004317B4F49E}" srcOrd="0" destOrd="0" parTransId="{EC916B99-8D26-4265-B7BE-BB461C68DA5C}" sibTransId="{CE48C676-980A-4BAC-A3C8-9ABC315DAE51}"/>
    <dgm:cxn modelId="{0C99A0E7-7B5A-462A-BC31-41CB3B1D1005}" type="presOf" srcId="{0E9DE493-19D7-4EC9-97C9-5F26233F1106}" destId="{3960CFF8-4383-4382-8D6D-F2A00F508E8D}" srcOrd="0" destOrd="0" presId="urn:microsoft.com/office/officeart/2005/8/layout/hProcess4"/>
    <dgm:cxn modelId="{0C68F2E9-D20E-4DD0-B6CB-F7DB9484C868}" type="presOf" srcId="{BF381BD4-48DC-48BF-8C18-C307CDD4D490}" destId="{BFE859F2-A9E8-4F95-9161-8EC68F2D30C4}" srcOrd="1" destOrd="1" presId="urn:microsoft.com/office/officeart/2005/8/layout/hProcess4"/>
    <dgm:cxn modelId="{7F32C5EB-0B58-4D2D-8E30-3F5AF6A6A77E}" srcId="{58828492-5CEF-4AFE-95CB-5D7E6A18158B}" destId="{D2E73D24-2DE8-45AE-87B3-96E481F8447B}" srcOrd="3" destOrd="0" parTransId="{E8D3D0D1-9B3A-40AA-AEB1-40CC748375C9}" sibTransId="{E1EEFB91-49DE-495B-981C-425D11FE9423}"/>
    <dgm:cxn modelId="{7BE7AED0-385C-460E-A868-06962FF7BF4D}" type="presParOf" srcId="{3960CFF8-4383-4382-8D6D-F2A00F508E8D}" destId="{366CFF54-5C8F-47F9-BFD8-D9AF3EADDA3E}" srcOrd="0" destOrd="0" presId="urn:microsoft.com/office/officeart/2005/8/layout/hProcess4"/>
    <dgm:cxn modelId="{7C708C67-6B57-4F62-BFC8-44484A4BB8C4}" type="presParOf" srcId="{3960CFF8-4383-4382-8D6D-F2A00F508E8D}" destId="{13688FBD-4079-41FE-A6A2-B5B0F293E6BF}" srcOrd="1" destOrd="0" presId="urn:microsoft.com/office/officeart/2005/8/layout/hProcess4"/>
    <dgm:cxn modelId="{697CCE2B-9683-4DC0-A208-89C15D73093F}" type="presParOf" srcId="{3960CFF8-4383-4382-8D6D-F2A00F508E8D}" destId="{224851B6-C14D-49DE-883B-A13003DA4601}" srcOrd="2" destOrd="0" presId="urn:microsoft.com/office/officeart/2005/8/layout/hProcess4"/>
    <dgm:cxn modelId="{FB980B6C-7B77-4691-82C5-788FE8D96E48}" type="presParOf" srcId="{224851B6-C14D-49DE-883B-A13003DA4601}" destId="{1439717B-283C-48FF-AF62-1990F52B6512}" srcOrd="0" destOrd="0" presId="urn:microsoft.com/office/officeart/2005/8/layout/hProcess4"/>
    <dgm:cxn modelId="{77B1C0E7-D435-456C-A00F-39975DCDAA0B}" type="presParOf" srcId="{1439717B-283C-48FF-AF62-1990F52B6512}" destId="{BCCE6711-D1D8-4B2C-917E-41AB5A6114A8}" srcOrd="0" destOrd="0" presId="urn:microsoft.com/office/officeart/2005/8/layout/hProcess4"/>
    <dgm:cxn modelId="{983A13E1-DBFA-4048-8932-72A07B33F957}" type="presParOf" srcId="{1439717B-283C-48FF-AF62-1990F52B6512}" destId="{96015622-8A46-45CF-A72A-2856B699B374}" srcOrd="1" destOrd="0" presId="urn:microsoft.com/office/officeart/2005/8/layout/hProcess4"/>
    <dgm:cxn modelId="{9E4D9DC2-5878-4DF4-8197-C19BA06D0937}" type="presParOf" srcId="{1439717B-283C-48FF-AF62-1990F52B6512}" destId="{BFE859F2-A9E8-4F95-9161-8EC68F2D30C4}" srcOrd="2" destOrd="0" presId="urn:microsoft.com/office/officeart/2005/8/layout/hProcess4"/>
    <dgm:cxn modelId="{5175F6D1-9CB0-4593-BAC3-692D80EF050C}" type="presParOf" srcId="{1439717B-283C-48FF-AF62-1990F52B6512}" destId="{E18C6CF4-EDEB-4539-A36D-E0355B626199}" srcOrd="3" destOrd="0" presId="urn:microsoft.com/office/officeart/2005/8/layout/hProcess4"/>
    <dgm:cxn modelId="{43BDCF09-31AC-43B0-805E-DD1025F260DD}" type="presParOf" srcId="{1439717B-283C-48FF-AF62-1990F52B6512}" destId="{D9FCD5E9-9E94-4534-BAB4-3DB8EB44E7D0}" srcOrd="4" destOrd="0" presId="urn:microsoft.com/office/officeart/2005/8/layout/hProcess4"/>
    <dgm:cxn modelId="{6A5928FD-0A79-4F7E-879C-5F088F4602E9}" type="presParOf" srcId="{224851B6-C14D-49DE-883B-A13003DA4601}" destId="{6A63D16E-EEE6-4267-97EA-5AD7D2BC4E84}" srcOrd="1" destOrd="0" presId="urn:microsoft.com/office/officeart/2005/8/layout/hProcess4"/>
    <dgm:cxn modelId="{1C0B2966-A4D5-49CC-B7F2-A121C5C9817C}" type="presParOf" srcId="{224851B6-C14D-49DE-883B-A13003DA4601}" destId="{59BAED1E-A4FE-4FA3-8716-57917AF47F38}" srcOrd="2" destOrd="0" presId="urn:microsoft.com/office/officeart/2005/8/layout/hProcess4"/>
    <dgm:cxn modelId="{FE2DC098-A539-4BB8-8D74-C108718A6D23}" type="presParOf" srcId="{59BAED1E-A4FE-4FA3-8716-57917AF47F38}" destId="{5C833856-7FAF-4B27-932C-67C7D08339F2}" srcOrd="0" destOrd="0" presId="urn:microsoft.com/office/officeart/2005/8/layout/hProcess4"/>
    <dgm:cxn modelId="{16AAA183-E1A3-4ECF-997A-81333DC4EFCA}" type="presParOf" srcId="{59BAED1E-A4FE-4FA3-8716-57917AF47F38}" destId="{E83793B4-2C5C-4D90-82FA-E5EE4745664D}" srcOrd="1" destOrd="0" presId="urn:microsoft.com/office/officeart/2005/8/layout/hProcess4"/>
    <dgm:cxn modelId="{A310F834-0A95-4F4E-9CFF-8ED098D6F853}" type="presParOf" srcId="{59BAED1E-A4FE-4FA3-8716-57917AF47F38}" destId="{67FFE978-6FBE-4424-80BE-B9E4B4DD0695}" srcOrd="2" destOrd="0" presId="urn:microsoft.com/office/officeart/2005/8/layout/hProcess4"/>
    <dgm:cxn modelId="{FC3C9877-F1AB-4630-B09D-E2422D71C1B2}" type="presParOf" srcId="{59BAED1E-A4FE-4FA3-8716-57917AF47F38}" destId="{029D1FDE-4DD7-4FA5-8C70-0C747477B66C}" srcOrd="3" destOrd="0" presId="urn:microsoft.com/office/officeart/2005/8/layout/hProcess4"/>
    <dgm:cxn modelId="{0C23CC14-2827-4D42-B3F2-24A9658D4CA9}" type="presParOf" srcId="{59BAED1E-A4FE-4FA3-8716-57917AF47F38}" destId="{C2556EF6-41FF-46C6-8829-911BFA533FFE}" srcOrd="4" destOrd="0" presId="urn:microsoft.com/office/officeart/2005/8/layout/hProcess4"/>
    <dgm:cxn modelId="{03B78875-546F-4B9E-B138-1C0FF132346D}" type="presParOf" srcId="{224851B6-C14D-49DE-883B-A13003DA4601}" destId="{DC2A0ADB-DCE3-4BF4-9952-0394865777AC}" srcOrd="3" destOrd="0" presId="urn:microsoft.com/office/officeart/2005/8/layout/hProcess4"/>
    <dgm:cxn modelId="{470A6CA6-A9CE-464F-84DB-5DC13565A2C8}" type="presParOf" srcId="{224851B6-C14D-49DE-883B-A13003DA4601}" destId="{A874A3A3-A340-4ABC-99B5-7529D4415335}" srcOrd="4" destOrd="0" presId="urn:microsoft.com/office/officeart/2005/8/layout/hProcess4"/>
    <dgm:cxn modelId="{F6B1C4DA-988E-4055-9765-306F5A98CD06}" type="presParOf" srcId="{A874A3A3-A340-4ABC-99B5-7529D4415335}" destId="{14032C0B-60AE-432B-A713-F993D1C4BA8F}" srcOrd="0" destOrd="0" presId="urn:microsoft.com/office/officeart/2005/8/layout/hProcess4"/>
    <dgm:cxn modelId="{F9FB30AF-82A1-4872-8383-99625B6C2D69}" type="presParOf" srcId="{A874A3A3-A340-4ABC-99B5-7529D4415335}" destId="{69C28D3B-E083-42DF-9EA0-916CA12125A9}" srcOrd="1" destOrd="0" presId="urn:microsoft.com/office/officeart/2005/8/layout/hProcess4"/>
    <dgm:cxn modelId="{16665CFF-3E48-4ABD-A683-4C6BF569EDAE}" type="presParOf" srcId="{A874A3A3-A340-4ABC-99B5-7529D4415335}" destId="{843715D2-C2C2-41EB-BDA3-21230FBA46DB}" srcOrd="2" destOrd="0" presId="urn:microsoft.com/office/officeart/2005/8/layout/hProcess4"/>
    <dgm:cxn modelId="{A27E2538-F421-4EB9-A2F6-3C451A831951}" type="presParOf" srcId="{A874A3A3-A340-4ABC-99B5-7529D4415335}" destId="{047F5837-10E2-4FFC-A492-DB8A19EF48CA}" srcOrd="3" destOrd="0" presId="urn:microsoft.com/office/officeart/2005/8/layout/hProcess4"/>
    <dgm:cxn modelId="{043CCFDB-C988-4DED-8C9A-2A3B586895E5}" type="presParOf" srcId="{A874A3A3-A340-4ABC-99B5-7529D4415335}" destId="{7D6A154D-27BB-4CCE-9250-BCDD2CD5C383}" srcOrd="4" destOrd="0" presId="urn:microsoft.com/office/officeart/2005/8/layout/hProcess4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015622-8A46-45CF-A72A-2856B699B374}">
      <dsp:nvSpPr>
        <dsp:cNvPr id="0" name=""/>
        <dsp:cNvSpPr/>
      </dsp:nvSpPr>
      <dsp:spPr>
        <a:xfrm>
          <a:off x="36244" y="1049273"/>
          <a:ext cx="2444561" cy="20162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rtlCol="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Choix des matériaux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Calculs techniques</a:t>
          </a:r>
        </a:p>
      </dsp:txBody>
      <dsp:txXfrm>
        <a:off x="82644" y="1095673"/>
        <a:ext cx="2351761" cy="1491398"/>
      </dsp:txXfrm>
    </dsp:sp>
    <dsp:sp modelId="{6A63D16E-EEE6-4267-97EA-5AD7D2BC4E84}">
      <dsp:nvSpPr>
        <dsp:cNvPr id="0" name=""/>
        <dsp:cNvSpPr/>
      </dsp:nvSpPr>
      <dsp:spPr>
        <a:xfrm>
          <a:off x="1394360" y="1473226"/>
          <a:ext cx="2779003" cy="2779003"/>
        </a:xfrm>
        <a:prstGeom prst="leftCircularArrow">
          <a:avLst>
            <a:gd name="adj1" fmla="val 3451"/>
            <a:gd name="adj2" fmla="val 427731"/>
            <a:gd name="adj3" fmla="val 2203242"/>
            <a:gd name="adj4" fmla="val 9024489"/>
            <a:gd name="adj5" fmla="val 4027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E18C6CF4-EDEB-4539-A36D-E0355B626199}">
      <dsp:nvSpPr>
        <dsp:cNvPr id="0" name=""/>
        <dsp:cNvSpPr/>
      </dsp:nvSpPr>
      <dsp:spPr>
        <a:xfrm>
          <a:off x="579480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noProof="0" dirty="0"/>
            <a:t>Etudes</a:t>
          </a:r>
        </a:p>
      </dsp:txBody>
      <dsp:txXfrm>
        <a:off x="604789" y="2658781"/>
        <a:ext cx="2122325" cy="813490"/>
      </dsp:txXfrm>
    </dsp:sp>
    <dsp:sp modelId="{E83793B4-2C5C-4D90-82FA-E5EE4745664D}">
      <dsp:nvSpPr>
        <dsp:cNvPr id="0" name=""/>
        <dsp:cNvSpPr/>
      </dsp:nvSpPr>
      <dsp:spPr>
        <a:xfrm>
          <a:off x="3209147" y="1049274"/>
          <a:ext cx="2444561" cy="20162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rtlCol="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Logiciel CAO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Adapter la conception pour l’électronique</a:t>
          </a:r>
        </a:p>
      </dsp:txBody>
      <dsp:txXfrm>
        <a:off x="3255547" y="1527728"/>
        <a:ext cx="2351761" cy="1491398"/>
      </dsp:txXfrm>
    </dsp:sp>
    <dsp:sp modelId="{DC2A0ADB-DCE3-4BF4-9952-0394865777AC}">
      <dsp:nvSpPr>
        <dsp:cNvPr id="0" name=""/>
        <dsp:cNvSpPr/>
      </dsp:nvSpPr>
      <dsp:spPr>
        <a:xfrm>
          <a:off x="4546892" y="-216486"/>
          <a:ext cx="3091364" cy="3091364"/>
        </a:xfrm>
        <a:prstGeom prst="circularArrow">
          <a:avLst>
            <a:gd name="adj1" fmla="val 3103"/>
            <a:gd name="adj2" fmla="val 381347"/>
            <a:gd name="adj3" fmla="val 19443143"/>
            <a:gd name="adj4" fmla="val 12575511"/>
            <a:gd name="adj5" fmla="val 362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1">
                <a:tint val="60000"/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</dsp:sp>
    <dsp:sp modelId="{029D1FDE-4DD7-4FA5-8C70-0C747477B66C}">
      <dsp:nvSpPr>
        <dsp:cNvPr id="0" name=""/>
        <dsp:cNvSpPr/>
      </dsp:nvSpPr>
      <dsp:spPr>
        <a:xfrm>
          <a:off x="3752383" y="617220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noProof="0" dirty="0"/>
            <a:t>Conception</a:t>
          </a:r>
        </a:p>
      </dsp:txBody>
      <dsp:txXfrm>
        <a:off x="3777692" y="642529"/>
        <a:ext cx="2122325" cy="813490"/>
      </dsp:txXfrm>
    </dsp:sp>
    <dsp:sp modelId="{69C28D3B-E083-42DF-9EA0-916CA12125A9}">
      <dsp:nvSpPr>
        <dsp:cNvPr id="0" name=""/>
        <dsp:cNvSpPr/>
      </dsp:nvSpPr>
      <dsp:spPr>
        <a:xfrm>
          <a:off x="6382050" y="1049273"/>
          <a:ext cx="2444561" cy="2016252"/>
        </a:xfrm>
        <a:prstGeom prst="roundRect">
          <a:avLst>
            <a:gd name="adj" fmla="val 1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rtlCol="0" anchor="t" anchorCtr="0">
          <a:noAutofit/>
        </a:bodyPr>
        <a:lstStyle/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Impression 3D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Tests techniques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Problème techniques</a:t>
          </a:r>
        </a:p>
        <a:p>
          <a:pPr marL="171450" lvl="1" indent="-171450" algn="l" defTabSz="711200" rtl="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600" kern="1200" noProof="0" dirty="0"/>
            <a:t>Solutions techniques</a:t>
          </a:r>
        </a:p>
      </dsp:txBody>
      <dsp:txXfrm>
        <a:off x="6428450" y="1095673"/>
        <a:ext cx="2351761" cy="1491398"/>
      </dsp:txXfrm>
    </dsp:sp>
    <dsp:sp modelId="{047F5837-10E2-4FFC-A492-DB8A19EF48CA}">
      <dsp:nvSpPr>
        <dsp:cNvPr id="0" name=""/>
        <dsp:cNvSpPr/>
      </dsp:nvSpPr>
      <dsp:spPr>
        <a:xfrm>
          <a:off x="6925286" y="2633472"/>
          <a:ext cx="2172943" cy="864108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lt1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lt1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lt1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>
          <a:outerShdw blurRad="57150" dist="19050" dir="5400000" algn="ctr" rotWithShape="0">
            <a:srgbClr val="000000">
              <a:alpha val="63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3">
          <a:scrgbClr r="0" g="0" b="0"/>
        </a:effectRef>
        <a:fontRef idx="minor">
          <a:schemeClr val="lt1"/>
        </a:fontRef>
      </dsp:style>
      <dsp:txBody>
        <a:bodyPr spcFirstLastPara="0" vert="horz" wrap="square" lIns="51435" tIns="34290" rIns="51435" bIns="34290" numCol="1" spcCol="1270" rtlCol="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2700" kern="1200" noProof="0" dirty="0"/>
            <a:t>Réalisation</a:t>
          </a:r>
        </a:p>
      </dsp:txBody>
      <dsp:txXfrm>
        <a:off x="6950595" y="2658781"/>
        <a:ext cx="2122325" cy="813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4">
  <dgm:title val=""/>
  <dgm:desc val=""/>
  <dgm:catLst>
    <dgm:cat type="process" pri="4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composite"/>
    <dgm:shape xmlns:r="http://schemas.openxmlformats.org/officeDocument/2006/relationships" r:blip="">
      <dgm:adjLst/>
    </dgm:shape>
    <dgm:presOf/>
    <dgm:constrLst>
      <dgm:constr type="w" for="ch" forName="tSp" refType="w"/>
      <dgm:constr type="h" for="ch" forName="tSp" refType="h" fact="0.15"/>
      <dgm:constr type="l" for="ch" forName="tSp"/>
      <dgm:constr type="t" for="ch" forName="tSp"/>
      <dgm:constr type="w" for="ch" forName="bSp" refType="w"/>
      <dgm:constr type="h" for="ch" forName="bSp" refType="h" fact="0.15"/>
      <dgm:constr type="l" for="ch" forName="bSp"/>
      <dgm:constr type="t" for="ch" forName="bSp" refType="h" fact="0.85"/>
      <dgm:constr type="w" for="ch" forName="process" refType="w"/>
      <dgm:constr type="h" for="ch" forName="process" refType="h" fact="0.7"/>
      <dgm:constr type="l" for="ch" forName="process"/>
      <dgm:constr type="t" for="ch" forName="process" refType="h" fact="0.15"/>
    </dgm:constrLst>
    <dgm:ruleLst/>
    <dgm:layoutNode name="t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bSp">
      <dgm:alg type="sp"/>
      <dgm:shape xmlns:r="http://schemas.openxmlformats.org/officeDocument/2006/relationships" r:blip="">
        <dgm:adjLst/>
      </dgm:shape>
      <dgm:presOf/>
      <dgm:constrLst/>
      <dgm:ruleLst/>
    </dgm:layoutNode>
    <dgm:layoutNode name="process">
      <dgm:choose name="Name1">
        <dgm:if name="Name2" func="var" arg="dir" op="equ" val="norm">
          <dgm:alg type="lin">
            <dgm:param type="linDir" val="fromL"/>
          </dgm:alg>
        </dgm:if>
        <dgm:else name="Name3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osite1" refType="w"/>
        <dgm:constr type="w" for="ch" forName="composite2" refType="w" refFor="ch" refForName="composite1" op="equ"/>
        <dgm:constr type="h" for="ch" forName="composite1" refType="h"/>
        <dgm:constr type="h" for="ch" forName="composite2" refType="h" refFor="ch" refForName="composite1" op="equ"/>
        <dgm:constr type="primFontSz" for="des" forName="parentNode1" val="65"/>
        <dgm:constr type="primFontSz" for="des" forName="parentNode2" refType="primFontSz" refFor="des" refForName="parentNode1" op="equ"/>
        <dgm:constr type="secFontSz" for="des" forName="childNode1tx" val="65"/>
        <dgm:constr type="secFontSz" for="des" forName="childNode2tx" refType="secFontSz" refFor="des" refForName="childNode1tx" op="equ"/>
        <dgm:constr type="w" for="des" ptType="sibTrans" refType="w" refFor="ch" refForName="composite1" op="equ" fact="0.05"/>
      </dgm:constrLst>
      <dgm:ruleLst/>
      <dgm:forEach name="Name4" axis="ch" ptType="node" step="2">
        <dgm:layoutNode name="composite1">
          <dgm:alg type="composite">
            <dgm:param type="ar" val="0.943"/>
          </dgm:alg>
          <dgm:shape xmlns:r="http://schemas.openxmlformats.org/officeDocument/2006/relationships" r:blip="">
            <dgm:adjLst/>
          </dgm:shape>
          <dgm:presOf/>
          <dgm:choose name="Name5">
            <dgm:if name="Name6" func="var" arg="dir" op="equ" val="norm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 refType="w" fact="0.2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35"/>
              </dgm:constrLst>
            </dgm:if>
            <dgm:else name="Name7">
              <dgm:constrLst>
                <dgm:constr type="h" refType="w" fact="1.06"/>
                <dgm:constr type="w" for="ch" forName="dummyNode1" refType="w"/>
                <dgm:constr type="h" for="ch" forName="dummyNode1" refType="h"/>
                <dgm:constr type="t" for="ch" forName="dummyNode1"/>
                <dgm:constr type="l" for="ch" forName="dummyNode1"/>
                <dgm:constr type="w" for="ch" forName="childNode1" refType="w" fact="0.9"/>
                <dgm:constr type="h" for="ch" forName="childNode1" refType="h" fact="0.7"/>
                <dgm:constr type="t" for="ch" forName="childNode1" refType="h" fact="0.15"/>
                <dgm:constr type="l" for="ch" forName="childNode1" refType="w" fact="0.1"/>
                <dgm:constr type="w" for="ch" forName="childNode1tx" refType="w" fact="0.9"/>
                <dgm:constr type="h" for="ch" forName="childNode1tx" refType="h" fact="0.55"/>
                <dgm:constr type="t" for="ch" forName="childNode1tx" refType="h" fact="0.15"/>
                <dgm:constr type="l" for="ch" forName="childNode1tx" refType="w" fact="0.1"/>
                <dgm:constr type="w" for="ch" forName="parentNode1" refType="w" fact="0.8"/>
                <dgm:constr type="h" for="ch" forName="parentNode1" refType="h" fact="0.3"/>
                <dgm:constr type="t" for="ch" forName="parentNode1" refType="h" fact="0.7"/>
                <dgm:constr type="l" for="ch" forName="parentNode1"/>
                <dgm:constr type="w" for="ch" forName="connSite1" refType="w" fact="0.01"/>
                <dgm:constr type="h" for="ch" forName="connSite1" refType="h" fact="0.01"/>
                <dgm:constr type="t" for="ch" forName="connSite1"/>
                <dgm:constr type="l" for="ch" forName="connSite1" refType="w" fact="0.65"/>
              </dgm:constrLst>
            </dgm:else>
          </dgm:choose>
          <dgm:ruleLst/>
          <dgm:layoutNode name="dummyNode1">
            <dgm:alg type="sp"/>
            <dgm:shape xmlns:r="http://schemas.openxmlformats.org/officeDocument/2006/relationships" type="rect" r:blip="" hideGeom="1">
              <dgm:adjLst/>
            </dgm:shape>
            <dgm:presOf/>
            <dgm:constrLst/>
            <dgm:ruleLst/>
          </dgm:layoutNode>
          <dgm:layoutNode name="childNode1" styleLbl="bgAcc1">
            <dgm:varLst>
              <dgm:bulletEnabled val="1"/>
            </dgm:varLst>
            <dgm:alg type="sp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" ptType="node"/>
            <dgm:constrLst/>
            <dgm:ruleLst/>
          </dgm:layoutNode>
          <dgm:layoutNode name="childNode1tx" styleLbl="bgAcc1">
            <dgm:varLst>
              <dgm:bulletEnabled val="1"/>
            </dgm:varLst>
            <dgm:alg type="tx">
              <dgm:param type="stBulletLvl" val="1"/>
            </dgm:alg>
            <dgm:shape xmlns:r="http://schemas.openxmlformats.org/officeDocument/2006/relationships" type="roundRect" r:blip="" hideGeom="1">
              <dgm:adjLst>
                <dgm:adj idx="1" val="0.1"/>
              </dgm:adjLst>
            </dgm:shape>
            <dgm:presOf axis="des" ptType="node"/>
            <dgm:constrLst>
              <dgm:constr type="secFontSz" val="65"/>
              <dgm:constr type="primFontSz" refType="secFontSz"/>
              <dgm:constr type="tMarg" refType="secFontSz" fact="0.15"/>
              <dgm:constr type="bMarg" refType="secFontSz" fact="0.15"/>
              <dgm:constr type="lMarg" refType="secFontSz" fact="0.15"/>
              <dgm:constr type="rMarg" refType="secFontSz" fact="0.15"/>
            </dgm:constrLst>
            <dgm:ruleLst>
              <dgm:rule type="secFontSz" val="5" fact="NaN" max="NaN"/>
            </dgm:ruleLst>
          </dgm:layoutNode>
          <dgm:layoutNode name="parentNode1" styleLbl="node1">
            <dgm:varLst>
              <dgm:chMax val="1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1"/>
              <dgm:constr type="bMarg" refType="primFontSz" fact="0.1"/>
              <dgm:constr type="lMarg" refType="primFontSz" fact="0.15"/>
              <dgm:constr type="rMarg" refType="primFontSz" fact="0.15"/>
            </dgm:constrLst>
            <dgm:ruleLst>
              <dgm:rule type="primFontSz" val="5" fact="NaN" max="NaN"/>
            </dgm:ruleLst>
          </dgm:layoutNode>
          <dgm:layoutNode name="connSite1" moveWith="childNode1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layoutNode>
        <dgm:forEach name="Name8" axis="followSib" ptType="sibTrans" cnt="1">
          <dgm:layoutNode name="Name9">
            <dgm:alg type="conn">
              <dgm:param type="connRout" val="curve"/>
              <dgm:param type="srcNode" val="parentNode1"/>
              <dgm:param type="dstNode" val="connSite2"/>
              <dgm:param type="begPts" val="bCtr"/>
              <dgm:param type="endPts" val="bCtr"/>
            </dgm:alg>
            <dgm:shape xmlns:r="http://schemas.openxmlformats.org/officeDocument/2006/relationships" type="conn" r:blip="" zOrderOff="-2">
              <dgm:adjLst/>
            </dgm:shape>
            <dgm:presOf axis="self"/>
            <dgm:choose name="Name10">
              <dgm:if name="Name11" func="var" arg="dir" op="equ" val="norm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-1.15"/>
                  <dgm:constr type="begPad"/>
                  <dgm:constr type="endPad"/>
                </dgm:constrLst>
              </dgm:if>
              <dgm:else name="Name12">
                <dgm:constrLst>
                  <dgm:constr type="h" refType="w" fact="0.35"/>
                  <dgm:constr type="wArH" refType="h"/>
                  <dgm:constr type="hArH" refType="h"/>
                  <dgm:constr type="connDist"/>
                  <dgm:constr type="diam" refType="connDist" fact="1.15"/>
                  <dgm:constr type="begPad"/>
                  <dgm:constr type="endPad"/>
                </dgm:constrLst>
              </dgm:else>
            </dgm:choose>
            <dgm:ruleLst/>
          </dgm:layoutNode>
        </dgm:forEach>
        <dgm:forEach name="Name13" axis="followSib" ptType="node" cnt="1">
          <dgm:layoutNode name="composite2">
            <dgm:alg type="composite">
              <dgm:param type="ar" val="0.943"/>
            </dgm:alg>
            <dgm:shape xmlns:r="http://schemas.openxmlformats.org/officeDocument/2006/relationships" r:blip="">
              <dgm:adjLst/>
            </dgm:shape>
            <dgm:presOf/>
            <dgm:choose name="Name14">
              <dgm:if name="Name15" func="var" arg="dir" op="equ" val="norm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 refType="w" fact="0.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25"/>
                </dgm:constrLst>
              </dgm:if>
              <dgm:else name="Name16">
                <dgm:constrLst>
                  <dgm:constr type="h" refType="w" fact="1.06"/>
                  <dgm:constr type="w" for="ch" forName="dummyNode2" refType="w"/>
                  <dgm:constr type="h" for="ch" forName="dummyNode2" refType="h"/>
                  <dgm:constr type="t" for="ch" forName="dummyNode2"/>
                  <dgm:constr type="l" for="ch" forName="dummyNode2"/>
                  <dgm:constr type="w" for="ch" forName="childNode2" refType="w" fact="0.9"/>
                  <dgm:constr type="h" for="ch" forName="childNode2" refType="h" fact="0.7"/>
                  <dgm:constr type="t" for="ch" forName="childNode2" refType="h" fact="0.15"/>
                  <dgm:constr type="l" for="ch" forName="childNode2" refType="w" fact="0.1"/>
                  <dgm:constr type="w" for="ch" forName="childNode2tx" refType="w" fact="0.9"/>
                  <dgm:constr type="h" for="ch" forName="childNode2tx" refType="h" fact="0.55"/>
                  <dgm:constr type="t" for="ch" forName="childNode2tx" refType="h" fact="0.3"/>
                  <dgm:constr type="l" for="ch" forName="childNode2tx" refType="w" fact="0.1"/>
                  <dgm:constr type="w" for="ch" forName="parentNode2" refType="w" fact="0.8"/>
                  <dgm:constr type="h" for="ch" forName="parentNode2" refType="h" fact="0.3"/>
                  <dgm:constr type="t" for="ch" forName="parentNode2"/>
                  <dgm:constr type="l" for="ch" forName="parentNode2"/>
                  <dgm:constr type="w" for="ch" forName="connSite2" refType="w" fact="0.01"/>
                  <dgm:constr type="h" for="ch" forName="connSite2" refType="h" fact="0.01"/>
                  <dgm:constr type="t" for="ch" forName="connSite2" refType="h" fact="0.99"/>
                  <dgm:constr type="l" for="ch" forName="connSite2" refType="w" fact="0.85"/>
                </dgm:constrLst>
              </dgm:else>
            </dgm:choose>
            <dgm:ruleLst/>
            <dgm:layoutNode name="dummyNode2">
              <dgm:alg type="sp"/>
              <dgm:shape xmlns:r="http://schemas.openxmlformats.org/officeDocument/2006/relationships" type="rect" r:blip="" hideGeom="1">
                <dgm:adjLst/>
              </dgm:shape>
              <dgm:presOf/>
              <dgm:constrLst/>
              <dgm:ruleLst/>
            </dgm:layoutNode>
            <dgm:layoutNode name="childNode2" styleLbl="bgAcc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des" ptType="node"/>
              <dgm:constrLst/>
              <dgm:ruleLst/>
            </dgm:layoutNode>
            <dgm:layoutNode name="childNode2tx" styleLbl="bgAcc1">
              <dgm:varLst>
                <dgm:bulletEnabled val="1"/>
              </dgm:varLst>
              <dgm:alg type="tx">
                <dgm:param type="stBulletLvl" val="1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des" ptType="node"/>
              <dgm:constrLst>
                <dgm:constr type="secFontSz" val="65"/>
                <dgm:constr type="primFontSz" refType="secFontSz"/>
                <dgm:constr type="tMarg" refType="secFontSz" fact="0.15"/>
                <dgm:constr type="bMarg" refType="secFontSz" fact="0.15"/>
                <dgm:constr type="lMarg" refType="secFontSz" fact="0.15"/>
                <dgm:constr type="rMarg" refType="secFontSz" fact="0.15"/>
              </dgm:constrLst>
              <dgm:ruleLst>
                <dgm:rule type="secFontSz" val="5" fact="NaN" max="NaN"/>
              </dgm:ruleLst>
            </dgm:layoutNode>
            <dgm:layoutNode name="parentNode2" styleLbl="node1">
              <dgm:varLst>
                <dgm:chMax val="0"/>
                <dgm:bulletEnabled val="1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connSite2" moveWith="childNode2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layoutNode>
          <dgm:forEach name="Name17" axis="followSib" ptType="sibTrans" cnt="1">
            <dgm:layoutNode name="Name18">
              <dgm:alg type="conn">
                <dgm:param type="connRout" val="curve"/>
                <dgm:param type="srcNode" val="parentNode2"/>
                <dgm:param type="dstNode" val="connSite1"/>
                <dgm:param type="begPts" val="tCtr"/>
                <dgm:param type="endPts" val="tCtr"/>
              </dgm:alg>
              <dgm:shape xmlns:r="http://schemas.openxmlformats.org/officeDocument/2006/relationships" type="conn" r:blip="" zOrderOff="-2">
                <dgm:adjLst/>
              </dgm:shape>
              <dgm:presOf axis="self"/>
              <dgm:choose name="Name19">
                <dgm:if name="Name20" func="var" arg="dir" op="equ" val="norm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1.15"/>
                    <dgm:constr type="begPad"/>
                    <dgm:constr type="endPad"/>
                  </dgm:constrLst>
                </dgm:if>
                <dgm:else name="Name21">
                  <dgm:constrLst>
                    <dgm:constr type="h" refType="w" fact="0.35"/>
                    <dgm:constr type="wArH" refType="h"/>
                    <dgm:constr type="hArH" refType="h"/>
                    <dgm:constr type="connDist"/>
                    <dgm:constr type="diam" refType="connDist" fact="-1.15"/>
                    <dgm:constr type="begPad"/>
                    <dgm:constr type="endPad"/>
                  </dgm:constrLst>
                </dgm:else>
              </dgm:choose>
              <dgm:ruleLst/>
            </dgm:layoutNode>
          </dgm:forEach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5">
  <dgm:title val=""/>
  <dgm:desc val=""/>
  <dgm:catLst>
    <dgm:cat type="simple" pri="105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3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BF5C993-8495-4216-89A4-42CD5FDDBACA}" type="datetime1">
              <a:rPr lang="fr-FR" smtClean="0"/>
              <a:t>19/06/2019</a:t>
            </a:fld>
            <a:endParaRPr lang="fr-FR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D9F912AB-2776-42F2-A957-313FC7EFEDB9}" type="slidenum">
              <a:rPr lang="fr-FR" smtClean="0"/>
              <a:t>‹N°›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jpeg>
</file>

<file path=ppt/media/image26.png>
</file>

<file path=ppt/media/image27.jpe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media/model3d1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 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3" name="Espace réservé de la date 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2C0862E7-FD40-4D3D-ACE4-67E006776546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4" name="Espace réservé d’image de diapositive 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fr-FR" noProof="0" dirty="0"/>
          </a:p>
        </p:txBody>
      </p:sp>
      <p:sp>
        <p:nvSpPr>
          <p:cNvPr id="5" name="Espace réservé des notes 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93199CD-3E1B-4AE6-990F-76F925F5EA9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’image de diapositive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 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fr-FR" noProof="0" dirty="0"/>
          </a:p>
        </p:txBody>
      </p:sp>
      <p:sp>
        <p:nvSpPr>
          <p:cNvPr id="4" name="Espace réservé du numéro de diapositive 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F93199CD-3E1B-4AE6-990F-76F925F5EA9F}" type="slidenum">
              <a:rPr lang="fr-FR" smtClean="0"/>
              <a:t>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229553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’image de diapositive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fr-FR" smtClean="0"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573574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’image de diapositive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fr-FR" smtClean="0"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316269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’image de diapositive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fr-FR" smtClean="0"/>
              <a:t>5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17476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’image de diapositive 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rtl="0"/>
            <a:fld id="{F93199CD-3E1B-4AE6-990F-76F925F5EA9F}" type="slidenum">
              <a:rPr lang="fr-FR" smtClean="0"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13554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 bwMode="ltGray"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rtlCol="0" anchor="b">
            <a:normAutofit/>
          </a:bodyPr>
          <a:lstStyle>
            <a:lvl1pPr>
              <a:lnSpc>
                <a:spcPct val="80000"/>
              </a:lnSpc>
              <a:defRPr sz="6600" b="1" cap="none" spc="0">
                <a:ln w="9525">
                  <a:noFill/>
                  <a:prstDash val="solid"/>
                </a:ln>
                <a:solidFill>
                  <a:schemeClr val="tx1"/>
                </a:solidFill>
                <a:effectLst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fr-FR" noProof="0"/>
              <a:t>Modifiez le style des sous-titres du masque</a:t>
            </a:r>
            <a:endParaRPr lang="fr-FR" noProof="0" dirty="0"/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fld id="{59C6914E-1119-4A4B-A3DC-147034B2ECE6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9" name="Espace réservé du numéro de diapositive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 sz="1100"/>
            </a:lvl1pPr>
          </a:lstStyle>
          <a:p>
            <a:pPr rtl="0"/>
            <a:fld id="{2A013F82-EE5E-44EE-A61D-E31C6657F26F}" type="slidenum">
              <a:rPr lang="fr-FR" noProof="0" smtClean="0"/>
              <a:pPr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467807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 rtlCol="0"/>
          <a:lstStyle>
            <a:lvl1pPr rtl="0">
              <a:defRPr lang="fr-FR" sz="2400" b="0" i="0" u="none" strike="noStrike" baseline="0" smtClean="0"/>
            </a:lvl1pPr>
          </a:lstStyle>
          <a:p>
            <a:pPr rtl="0"/>
            <a:r>
              <a:rPr lang="fr-FR" sz="2400" b="0" i="0" u="none" strike="noStrike" kern="1200" baseline="0" dirty="0">
                <a:solidFill>
                  <a:srgbClr val="FFFFFF"/>
                </a:solidFill>
                <a:latin typeface="Century Gothic" panose="020B0502020202020204" pitchFamily="34" charset="0"/>
              </a:rPr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69E5DC-658C-47BB-A5D0-330F33AD0363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139595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 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 hasCustomPrompt="1"/>
          </p:nvPr>
        </p:nvSpPr>
        <p:spPr>
          <a:xfrm>
            <a:off x="1522412" y="381001"/>
            <a:ext cx="7391399" cy="5638800"/>
          </a:xfrm>
        </p:spPr>
        <p:txBody>
          <a:bodyPr vert="eaVert" rtlCol="0"/>
          <a:lstStyle>
            <a:lvl1pPr rtl="0">
              <a:defRPr lang="fr-FR" sz="2400" b="0" i="0" u="none" strike="noStrike" baseline="0" smtClean="0"/>
            </a:lvl1pPr>
          </a:lstStyle>
          <a:p>
            <a:pPr rtl="0"/>
            <a:r>
              <a:rPr lang="fr-FR" sz="2400" b="0" i="0" u="none" strike="noStrike" kern="1200" baseline="0" dirty="0">
                <a:solidFill>
                  <a:srgbClr val="FFFFFF"/>
                </a:solidFill>
                <a:latin typeface="Century Gothic" panose="020B0502020202020204" pitchFamily="34" charset="0"/>
              </a:rPr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2A7BE6E-8411-4A07-90E8-1243C474D5FF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6893052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/>
        <p:txBody>
          <a:bodyPr rtlCol="0"/>
          <a:lstStyle>
            <a:lvl1pPr rtl="0">
              <a:defRPr/>
            </a:lvl1pPr>
            <a:lvl5pPr>
              <a:defRPr/>
            </a:lvl5pPr>
            <a:lvl6pPr>
              <a:defRPr/>
            </a:lvl6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050B14C-74B9-4974-9E07-5364A6325630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938807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rtlCol="0" anchor="b">
            <a:normAutofit/>
          </a:bodyPr>
          <a:lstStyle>
            <a:lvl1pPr algn="l">
              <a:lnSpc>
                <a:spcPct val="80000"/>
              </a:lnSpc>
              <a:defRPr sz="4800" b="0" cap="none" baseline="0">
                <a:effectLst/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 hasCustomPrompt="1"/>
          </p:nvPr>
        </p:nvSpPr>
        <p:spPr>
          <a:xfrm>
            <a:off x="1065213" y="5410200"/>
            <a:ext cx="8687333" cy="609601"/>
          </a:xfrm>
        </p:spPr>
        <p:txBody>
          <a:bodyPr rtlCol="0" anchor="t">
            <a:normAutofit/>
          </a:bodyPr>
          <a:lstStyle>
            <a:lvl1pPr marL="0" indent="0" rtl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AB011E6E-BA7E-4057-B991-3D369C25AF09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699672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 hasCustomPrompt="1"/>
          </p:nvPr>
        </p:nvSpPr>
        <p:spPr>
          <a:xfrm>
            <a:off x="1504781" y="1905001"/>
            <a:ext cx="4419599" cy="41148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6229183" y="1905001"/>
            <a:ext cx="4419600" cy="41148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E3804CD-D4BA-4FA9-A809-5187FBA47AE8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461894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 hasCustomPrompt="1"/>
          </p:nvPr>
        </p:nvSpPr>
        <p:spPr>
          <a:xfrm>
            <a:off x="152241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 hasCustomPrompt="1"/>
          </p:nvPr>
        </p:nvSpPr>
        <p:spPr>
          <a:xfrm>
            <a:off x="1522411" y="2743201"/>
            <a:ext cx="4416552" cy="32766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6249861" y="1905000"/>
            <a:ext cx="4416552" cy="762000"/>
          </a:xfrm>
        </p:spPr>
        <p:txBody>
          <a:bodyPr rtlCol="0" anchor="ctr">
            <a:noAutofit/>
          </a:bodyPr>
          <a:lstStyle>
            <a:lvl1pPr marL="0" indent="0" rtl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 hasCustomPrompt="1"/>
          </p:nvPr>
        </p:nvSpPr>
        <p:spPr>
          <a:xfrm>
            <a:off x="6249861" y="2743201"/>
            <a:ext cx="4416552" cy="32766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8" name="Espace réservé du pied de page 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7" name="Espace réservé de la date 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69C3D8F-253F-4C47-955D-F111C253D839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9" name="Espace réservé du numéro de diapositive 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8119934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uniqu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4" name="Espace réservé du pied de page 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3" name="Espace réservé de la date 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270D57C-CFB9-4FFD-92E4-EAF8BD1BA42D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5" name="Espace réservé du numéro de diapositive 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10545850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pied de page 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9D61F30-55A4-45BB-9184-EC64D72675E9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4" name="Espace réservé du numéro de diapositive 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30849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Autofit/>
          </a:bodyPr>
          <a:lstStyle>
            <a:lvl1pPr algn="l" rtl="0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4951414" y="685800"/>
            <a:ext cx="6400800" cy="5334000"/>
          </a:xfrm>
        </p:spPr>
        <p:txBody>
          <a:bodyPr rtlCol="0">
            <a:normAutofit/>
          </a:bodyPr>
          <a:lstStyle>
            <a:lvl1pPr rtl="0"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92042BC-A942-47C9-A9AC-D65F963D9D0A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46556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fr-FR" noProof="0"/>
              <a:t>Modifiez le style du titre</a:t>
            </a:r>
            <a:endParaRPr lang="fr-FR" noProof="0" dirty="0"/>
          </a:p>
        </p:txBody>
      </p:sp>
      <p:sp>
        <p:nvSpPr>
          <p:cNvPr id="3" name="Espace réservé d’image 2" descr="Espace réservé vide pour ajouter une image. Cliquez sur l’espace réservé et sélectionnez l’image à ajouter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 rtlCol="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fr-FR" noProof="0"/>
              <a:t>Cliquez sur l'icône pour ajouter une image</a:t>
            </a:r>
            <a:endParaRPr lang="fr-FR" noProof="0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 hasCustomPrompt="1"/>
          </p:nvPr>
        </p:nvSpPr>
        <p:spPr>
          <a:xfrm>
            <a:off x="1065213" y="4648200"/>
            <a:ext cx="3581399" cy="1371600"/>
          </a:xfrm>
        </p:spPr>
        <p:txBody>
          <a:bodyPr rtlCol="0">
            <a:normAutofit/>
          </a:bodyPr>
          <a:lstStyle>
            <a:lvl1pPr marL="0" indent="0" rtl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fr-FR" noProof="0" dirty="0"/>
              <a:t>Cliquez pour modifier les styles du texte du masque</a:t>
            </a:r>
          </a:p>
        </p:txBody>
      </p:sp>
      <p:sp>
        <p:nvSpPr>
          <p:cNvPr id="6" name="Espace réservé du pied de page 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5" name="Espace réservé de la date 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5804C06-6B6C-4650-A088-D87F535956EC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7" name="Espace réservé du numéro de diapositive 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2A013F82-EE5E-44EE-A61D-E31C6657F26F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85115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  <a:ln>
            <a:noFill/>
          </a:ln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fr-FR" noProof="0" dirty="0"/>
              <a:t>Modifiez le style du titre</a:t>
            </a:r>
          </a:p>
        </p:txBody>
      </p:sp>
      <p:sp>
        <p:nvSpPr>
          <p:cNvPr id="3" name="Espace réservé du texte 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fr-FR" noProof="0" dirty="0"/>
              <a:t>Cliquez pour modifier les styles du texte du masque</a:t>
            </a:r>
          </a:p>
          <a:p>
            <a:pPr lvl="1" rtl="0"/>
            <a:r>
              <a:rPr lang="fr-FR" noProof="0" dirty="0"/>
              <a:t>Deuxième niveau</a:t>
            </a:r>
          </a:p>
          <a:p>
            <a:pPr lvl="2" rtl="0"/>
            <a:r>
              <a:rPr lang="fr-FR" noProof="0" dirty="0"/>
              <a:t>Troisième niveau</a:t>
            </a:r>
          </a:p>
          <a:p>
            <a:pPr lvl="3" rtl="0"/>
            <a:r>
              <a:rPr lang="fr-FR" noProof="0" dirty="0"/>
              <a:t>Quatrième niveau</a:t>
            </a:r>
          </a:p>
          <a:p>
            <a:pPr lvl="4" rtl="0"/>
            <a:r>
              <a:rPr lang="fr-FR" noProof="0" dirty="0"/>
              <a:t>Cinquième niveau</a:t>
            </a:r>
          </a:p>
        </p:txBody>
      </p:sp>
      <p:sp>
        <p:nvSpPr>
          <p:cNvPr id="5" name="Espace réservé du pied de page 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fr-FR" noProof="0" dirty="0"/>
              <a:t>Ajouter un pied de page</a:t>
            </a:r>
          </a:p>
        </p:txBody>
      </p:sp>
      <p:sp>
        <p:nvSpPr>
          <p:cNvPr id="4" name="Espace réservé de la date 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39EAFC98-A08A-4C0D-B6B1-41428C534D64}" type="datetime1">
              <a:rPr lang="fr-FR" noProof="0" smtClean="0"/>
              <a:t>19/06/2019</a:t>
            </a:fld>
            <a:endParaRPr lang="fr-FR" noProof="0" dirty="0"/>
          </a:p>
        </p:txBody>
      </p:sp>
      <p:sp>
        <p:nvSpPr>
          <p:cNvPr id="6" name="Espace réservé du numéro de diapositive 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2A013F82-EE5E-44EE-A61D-E31C6657F26F}" type="slidenum">
              <a:rPr lang="fr-FR" noProof="0" smtClean="0"/>
              <a:pPr rtl="0"/>
              <a:t>‹N°›</a:t>
            </a:fld>
            <a:endParaRPr lang="fr-FR" noProof="0" dirty="0"/>
          </a:p>
        </p:txBody>
      </p:sp>
    </p:spTree>
    <p:extLst>
      <p:ext uri="{BB962C8B-B14F-4D97-AF65-F5344CB8AC3E}">
        <p14:creationId xmlns:p14="http://schemas.microsoft.com/office/powerpoint/2010/main" val="244534420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none" spc="0" baseline="0">
          <a:ln w="9525">
            <a:noFill/>
            <a:prstDash val="solid"/>
          </a:ln>
          <a:solidFill>
            <a:schemeClr val="accent5"/>
          </a:solidFill>
          <a:effectLst/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17/06/relationships/model3d" Target="../media/model3d1.glb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3.png"/><Relationship Id="rId4" Type="http://schemas.openxmlformats.org/officeDocument/2006/relationships/hyperlink" Target="https://www.remix3d.com/details/G009SX6PF31P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ipatateleretour.wordpres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ous-titre 6">
            <a:extLst>
              <a:ext uri="{FF2B5EF4-FFF2-40B4-BE49-F238E27FC236}">
                <a16:creationId xmlns:a16="http://schemas.microsoft.com/office/drawing/2014/main" id="{E8429475-51AA-4771-A1E3-48F396BBA67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Bienvenue dans un futur sans patate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17E27C2-C056-46FF-9B10-FFD1F6F94A0D}"/>
              </a:ext>
            </a:extLst>
          </p:cNvPr>
          <p:cNvSpPr/>
          <p:nvPr/>
        </p:nvSpPr>
        <p:spPr>
          <a:xfrm>
            <a:off x="347897" y="2967335"/>
            <a:ext cx="5059398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fr-FR" sz="96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I PATATE</a:t>
            </a:r>
          </a:p>
        </p:txBody>
      </p:sp>
      <mc:AlternateContent xmlns:mc="http://schemas.openxmlformats.org/markup-compatibility/2006" xmlns:am3d="http://schemas.microsoft.com/office/drawing/2017/model3d">
        <mc:Choice Requires="am3d">
          <p:graphicFrame>
            <p:nvGraphicFramePr>
              <p:cNvPr id="9" name="Modèle 3D 8" descr="héro futuriste robot">
                <a:extLst>
                  <a:ext uri="{FF2B5EF4-FFF2-40B4-BE49-F238E27FC236}">
                    <a16:creationId xmlns:a16="http://schemas.microsoft.com/office/drawing/2014/main" id="{1ACA1C25-5B31-4470-AA39-8988E0509E2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09036890"/>
                  </p:ext>
                </p:extLst>
              </p:nvPr>
            </p:nvGraphicFramePr>
            <p:xfrm>
              <a:off x="8110636" y="1139281"/>
              <a:ext cx="1780364" cy="4579437"/>
            </p:xfrm>
            <a:graphic>
              <a:graphicData uri="http://schemas.microsoft.com/office/drawing/2017/model3d">
                <am3d:model3d r:embed="rId3">
                  <am3d:spPr>
                    <a:xfrm>
                      <a:off x="0" y="0"/>
                      <a:ext cx="1780364" cy="4579437"/>
                    </a:xfrm>
                    <a:prstGeom prst="rect">
                      <a:avLst/>
                    </a:prstGeom>
                  </am3d:spPr>
                  <am3d:camera>
                    <am3d:pos x="0" y="0" z="5386438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430138" d="1000000"/>
                    <am3d:preTrans dx="2006254" dy="-1525777" dz="-24008388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attrSrcUrl r:id="rId4"/>
                  <am3d:raster rName="Office3DRenderer" rVer="16.0.8326">
                    <am3d:blip r:embed="rId5"/>
                  </am3d:raster>
                  <am3d:objViewport viewportSz="541725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 xmlns="">
          <p:pic>
            <p:nvPicPr>
              <p:cNvPr id="9" name="Modèle 3D 8" descr="héro futuriste robot">
                <a:extLst>
                  <a:ext uri="{FF2B5EF4-FFF2-40B4-BE49-F238E27FC236}">
                    <a16:creationId xmlns:a16="http://schemas.microsoft.com/office/drawing/2014/main" id="{1ACA1C25-5B31-4470-AA39-8988E0509E2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8110636" y="1139281"/>
                <a:ext cx="1780364" cy="45794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44898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F0938B-6E75-42E2-9C86-4E06EDDBA6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/>
          <a:p>
            <a:r>
              <a:rPr lang="fr-FR" dirty="0"/>
              <a:t>Le travail réalisé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EE2822A8-81D2-42CF-9F27-A12E70B9A4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932" y="2132856"/>
            <a:ext cx="2510027" cy="4114800"/>
          </a:xfrm>
          <a:prstGeom prst="rect">
            <a:avLst/>
          </a:prstGeom>
          <a:noFill/>
        </p:spPr>
      </p:pic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BCAEF84-B62C-4275-BCA5-F866331DE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fr-FR" dirty="0"/>
              <a:t>Partie Conception</a:t>
            </a:r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0BC6377E-E928-4C07-9B68-E234C58EDA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30645" y="2451967"/>
            <a:ext cx="3157244" cy="3707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34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 13">
            <a:extLst>
              <a:ext uri="{FF2B5EF4-FFF2-40B4-BE49-F238E27FC236}">
                <a16:creationId xmlns:a16="http://schemas.microsoft.com/office/drawing/2014/main" id="{5B1B4FE6-B5A2-4968-B3A0-1E382DDA1B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438" y="1484784"/>
            <a:ext cx="2378612" cy="2370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6" name="Image 15">
            <a:extLst>
              <a:ext uri="{FF2B5EF4-FFF2-40B4-BE49-F238E27FC236}">
                <a16:creationId xmlns:a16="http://schemas.microsoft.com/office/drawing/2014/main" id="{3886460C-DEC0-4C2F-8340-A5D27E7F114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9745" y="752508"/>
            <a:ext cx="2827685" cy="23700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18" name="Image 17">
            <a:extLst>
              <a:ext uri="{FF2B5EF4-FFF2-40B4-BE49-F238E27FC236}">
                <a16:creationId xmlns:a16="http://schemas.microsoft.com/office/drawing/2014/main" id="{A7A8AEF6-0D05-4CFF-AA4E-E31C22ACEF55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125" y="509914"/>
            <a:ext cx="2621506" cy="275663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0" name="Image 19">
            <a:extLst>
              <a:ext uri="{FF2B5EF4-FFF2-40B4-BE49-F238E27FC236}">
                <a16:creationId xmlns:a16="http://schemas.microsoft.com/office/drawing/2014/main" id="{01A771A7-9074-41A7-9FF5-39DA3BF7495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514" y="3591451"/>
            <a:ext cx="3299647" cy="207187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2" name="Image 21">
            <a:extLst>
              <a:ext uri="{FF2B5EF4-FFF2-40B4-BE49-F238E27FC236}">
                <a16:creationId xmlns:a16="http://schemas.microsoft.com/office/drawing/2014/main" id="{D5756160-5B98-4BBC-9F7E-EDB0240D764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2084" y="3972169"/>
            <a:ext cx="4625741" cy="2370025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9865550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42E1D9-9E79-4C1B-B81D-320A9EFAEE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/>
          <a:p>
            <a:r>
              <a:rPr lang="fr-FR" dirty="0"/>
              <a:t>Suite Travail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8D949098-69A4-4778-A28D-3AFCB68C0F8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fr-FR" dirty="0"/>
              <a:t>Partie électronique</a:t>
            </a:r>
          </a:p>
          <a:p>
            <a:endParaRPr lang="fr-FR" dirty="0"/>
          </a:p>
        </p:txBody>
      </p:sp>
      <p:pic>
        <p:nvPicPr>
          <p:cNvPr id="4098" name="Picture 2" descr="https://attachments.office.net/owa/aurelie.lecerf@estiam.com/service.svc/s/GetAttachmentThumbnail?id=AAMkADFjYjBhMmExLTE1OWQtNDUzYi1iMWMzLThiYjVlMTQ3YjQ0YQBGAAAAAAA3nlZV2dbERJmV03fFngjmBwCS%2Bu3Bu%2Bc%2FQZfIXKO%2B1%2B6MAAAAAAEMAACS%2Bu3Bu%2Bc%2FQZfIXKO%2B1%2B6MAAB8Jt4oAAABEgAQADwrQojdzvlDjqUP0Jh%2BmE0%3D&amp;thumbnailType=2&amp;owa=outlook.office.com&amp;scriptVer=2019061001.08&amp;X-OWA-CANARY=myoskYAvO0GSiKapMHu5IxC7dZcw9NYYXEEutPRtEOdOB0QiJxyCR4BFvs5sUDQKgsl9qwTXy2Y.&amp;token=eyJhbGciOiJSUzI1NiIsImtpZCI6IjA2MDBGOUY2NzQ2MjA3MzdFNzM0MDRFMjg3QzQ1QTgxOENCN0NFQjgiLCJ4NXQiOiJCZ0Q1OW5SaUJ6Zm5OQVRpaDhSYWdZeTN6cmciLCJ0eXAiOiJKV1QifQ.eyJ2ZXIiOiJFeGNoYW5nZS5DYWxsYmFjay5WMSIsImFwcGN0eHNlbmRlciI6Ik93YURvd25sb2FkQDZhNjVjMzIxLTFlYTYtNDk0MC1hYWY1LWFjODI3NjIyNjQzOSIsImFwcGN0eCI6IntcIm1zZXhjaHByb3RcIjpcIm93YVwiLFwicHJpbWFyeXNpZFwiOlwiUy0xLTUtMjEtNDExMDMzMzc3Mi01NTQ0NjgyNTAtMzI5ODQ4ODQwMC0xOTA4NTYzMlwiLFwicHVpZFwiOlwiMTE1MzgwMTExNDc3NjI2MjI2OVwiLFwib2lkXCI6XCI1YjA3ZTNjZS1lMTdkLTQyYjktYjEyZC00NTA0MWEyOWRlMDhcIixcInNjb3BlXCI6XCJPd2FEb3dubG9hZFwifSIsIm5iZiI6MTU2MDg5MTc1OCwiZXhwIjoxNTYwODkyMzU4LCJpc3MiOiIwMDAwMDAwMi0wMDAwLTBmZjEtY2UwMC0wMDAwMDAwMDAwMDBANmE2NWMzMjEtMWVhNi00OTQwLWFhZjUtYWM4Mjc2MjI2NDM5IiwiYXVkIjoiMDAwMDAwMDItMDAwMC0wZmYxLWNlMDAtMDAwMDAwMDAwMDAwL2F0dGFjaG1lbnRzLm9mZmljZS5uZXRANmE2NWMzMjEtMWVhNi00OTQwLWFhZjUtYWM4Mjc2MjI2NDM5In0.ilQVqMPzkFEww3_O5ZE5ZKhr0iYebux5OvmqQUiBLhPQurx9CFWZ2BilDiP9mWqSa5fXdIx33n4SOfkpJcRc1dLBjTCQWADqAWuMcshuL0S5L0VquyK473fsLukfHT4U0M_5rsbTIpJf8fFPFFpVP4i-eXZ2HtWqwWZV1zFjR6eG-TWk9L32ocvtrDsPtNn1CUpBhbYeQQi5zdUmYrh6ImYwhAygSn_oBOjx5vjBwE3HJPZFseIo6yBFOpYgoXnPW1HGg2W73m0jVJFC3a3_R8zc6wGpp9cowhehUa_i4rGGmPKAKZdSIKjYcd06aCWfCRb690Bm02aAhJQOmN9zfQ&amp;animation=true">
            <a:extLst>
              <a:ext uri="{FF2B5EF4-FFF2-40B4-BE49-F238E27FC236}">
                <a16:creationId xmlns:a16="http://schemas.microsoft.com/office/drawing/2014/main" id="{19045C0F-5868-4782-B473-1BAD9617A20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091386" y="1905001"/>
            <a:ext cx="2695194" cy="4114800"/>
          </a:xfrm>
          <a:prstGeom prst="rect">
            <a:avLst/>
          </a:prstGeom>
          <a:solidFill>
            <a:srgbClr val="FFFFFF"/>
          </a:solidFill>
        </p:spPr>
      </p:pic>
      <p:pic>
        <p:nvPicPr>
          <p:cNvPr id="4102" name="Picture 6" descr="RÃ©sultat de recherche d'images pour &quot;servomoteur a 8&quot;">
            <a:extLst>
              <a:ext uri="{FF2B5EF4-FFF2-40B4-BE49-F238E27FC236}">
                <a16:creationId xmlns:a16="http://schemas.microsoft.com/office/drawing/2014/main" id="{D0A53E31-1B3F-4BBF-8BD4-7F77DEA8BA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7828" y="2708920"/>
            <a:ext cx="2114550" cy="21621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6" name="Picture 2" descr="RÃ©sultat de recherche d'images pour &quot;moteur pas a pas arduino&quot;">
            <a:extLst>
              <a:ext uri="{FF2B5EF4-FFF2-40B4-BE49-F238E27FC236}">
                <a16:creationId xmlns:a16="http://schemas.microsoft.com/office/drawing/2014/main" id="{9835AC56-1D8A-4F18-922B-7661F6C0C7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9331" y="2718444"/>
            <a:ext cx="2143125" cy="2143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920066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EE96C27-B861-40D3-A5AB-20BA716C31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122" name="Picture 2" descr="https://attachments.office.net/owa/aurelie.lecerf@estiam.com/service.svc/s/GetAttachmentThumbnail?id=AAMkADFjYjBhMmExLTE1OWQtNDUzYi1iMWMzLThiYjVlMTQ3YjQ0YQBGAAAAAAA3nlZV2dbERJmV03fFngjmBwCS%2Bu3Bu%2Bc%2FQZfIXKO%2B1%2B6MAAAAAAEMAACS%2Bu3Bu%2Bc%2FQZfIXKO%2B1%2B6MAAB8Jt4oAAABEgAQABGj4z1ZMdtIov9FmDagt1Q%3D&amp;thumbnailType=2&amp;owa=outlook.office.com&amp;scriptVer=2019061001.08&amp;X-OWA-CANARY=98AI0yQDhUq5GllMROFX7-C8Cc0w9NYY9HrowxWzwAqoVzpvbEnyF372mSOQKuvfqmE8PxhDJgA.&amp;token=eyJhbGciOiJSUzI1NiIsImtpZCI6IjA2MDBGOUY2NzQ2MjA3MzdFNzM0MDRFMjg3QzQ1QTgxOENCN0NFQjgiLCJ4NXQiOiJCZ0Q1OW5SaUJ6Zm5OQVRpaDhSYWdZeTN6cmciLCJ0eXAiOiJKV1QifQ.eyJ2ZXIiOiJFeGNoYW5nZS5DYWxsYmFjay5WMSIsImFwcGN0eHNlbmRlciI6Ik93YURvd25sb2FkQDZhNjVjMzIxLTFlYTYtNDk0MC1hYWY1LWFjODI3NjIyNjQzOSIsImFwcGN0eCI6IntcIm1zZXhjaHByb3RcIjpcIm93YVwiLFwicHJpbWFyeXNpZFwiOlwiUy0xLTUtMjEtNDExMDMzMzc3Mi01NTQ0NjgyNTAtMzI5ODQ4ODQwMC0xOTA4NTYzMlwiLFwicHVpZFwiOlwiMTE1MzgwMTExNDc3NjI2MjI2OVwiLFwib2lkXCI6XCI1YjA3ZTNjZS1lMTdkLTQyYjktYjEyZC00NTA0MWEyOWRlMDhcIixcInNjb3BlXCI6XCJPd2FEb3dubG9hZFwifSIsIm5iZiI6MTU2MDg5MTc1OCwiZXhwIjoxNTYwODkyMzU4LCJpc3MiOiIwMDAwMDAwMi0wMDAwLTBmZjEtY2UwMC0wMDAwMDAwMDAwMDBANmE2NWMzMjEtMWVhNi00OTQwLWFhZjUtYWM4Mjc2MjI2NDM5IiwiYXVkIjoiMDAwMDAwMDItMDAwMC0wZmYxLWNlMDAtMDAwMDAwMDAwMDAwL2F0dGFjaG1lbnRzLm9mZmljZS5uZXRANmE2NWMzMjEtMWVhNi00OTQwLWFhZjUtYWM4Mjc2MjI2NDM5In0.ilQVqMPzkFEww3_O5ZE5ZKhr0iYebux5OvmqQUiBLhPQurx9CFWZ2BilDiP9mWqSa5fXdIx33n4SOfkpJcRc1dLBjTCQWADqAWuMcshuL0S5L0VquyK473fsLukfHT4U0M_5rsbTIpJf8fFPFFpVP4i-eXZ2HtWqwWZV1zFjR6eG-TWk9L32ocvtrDsPtNn1CUpBhbYeQQi5zdUmYrh6ImYwhAygSn_oBOjx5vjBwE3HJPZFseIo6yBFOpYgoXnPW1HGg2W73m0jVJFC3a3_R8zc6wGpp9cowhehUa_i4rGGmPKAKZdSIKjYcd06aCWfCRb690Bm02aAhJQOmN9zfQ&amp;animation=true">
            <a:extLst>
              <a:ext uri="{FF2B5EF4-FFF2-40B4-BE49-F238E27FC236}">
                <a16:creationId xmlns:a16="http://schemas.microsoft.com/office/drawing/2014/main" id="{6F1527D2-B7A8-4F28-A4F6-DB82C4E78571}"/>
              </a:ext>
            </a:extLst>
          </p:cNvPr>
          <p:cNvPicPr>
            <a:picLocks noGrp="1" noChangeAspect="1" noChangeArrowheads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44" y="1196752"/>
            <a:ext cx="9361040" cy="4899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2447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6B9D75-3357-4C4C-B849-A18E038823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  <a:prstGeom prst="rect">
            <a:avLst/>
          </a:prstGeom>
          <a:ln>
            <a:noFill/>
          </a:ln>
        </p:spPr>
        <p:txBody>
          <a:bodyPr anchor="b">
            <a:normAutofit/>
          </a:bodyPr>
          <a:lstStyle/>
          <a:p>
            <a:r>
              <a:rPr lang="fr-FR" dirty="0"/>
              <a:t>Chapitre 3: Evolution</a:t>
            </a:r>
          </a:p>
        </p:txBody>
      </p:sp>
      <p:pic>
        <p:nvPicPr>
          <p:cNvPr id="6148" name="Picture 4" descr="RÃ©sultat de recherche d'images pour &quot;Ã©volution robot&quot;">
            <a:extLst>
              <a:ext uri="{FF2B5EF4-FFF2-40B4-BE49-F238E27FC236}">
                <a16:creationId xmlns:a16="http://schemas.microsoft.com/office/drawing/2014/main" id="{2C178E54-55EB-40B5-B291-ECF27E7D574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22413" y="2334729"/>
            <a:ext cx="9134391" cy="3255341"/>
          </a:xfrm>
          <a:prstGeom prst="rect">
            <a:avLst/>
          </a:prstGeom>
          <a:solidFill>
            <a:srgbClr val="FFFFFF"/>
          </a:solidFill>
        </p:spPr>
      </p:pic>
    </p:spTree>
    <p:extLst>
      <p:ext uri="{BB962C8B-B14F-4D97-AF65-F5344CB8AC3E}">
        <p14:creationId xmlns:p14="http://schemas.microsoft.com/office/powerpoint/2010/main" val="671756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8823947-59F3-4767-A8F8-9B1C3971EF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problèmes et ses solutions</a:t>
            </a:r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289D9E10-8A13-4BFF-8F9B-83576130E38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5997870"/>
              </p:ext>
            </p:extLst>
          </p:nvPr>
        </p:nvGraphicFramePr>
        <p:xfrm>
          <a:off x="1522412" y="1905000"/>
          <a:ext cx="8748464" cy="259588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8532440">
                  <a:extLst>
                    <a:ext uri="{9D8B030D-6E8A-4147-A177-3AD203B41FA5}">
                      <a16:colId xmlns:a16="http://schemas.microsoft.com/office/drawing/2014/main" val="863658894"/>
                    </a:ext>
                  </a:extLst>
                </a:gridCol>
                <a:gridCol w="216024">
                  <a:extLst>
                    <a:ext uri="{9D8B030D-6E8A-4147-A177-3AD203B41FA5}">
                      <a16:colId xmlns:a16="http://schemas.microsoft.com/office/drawing/2014/main" val="79668573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4594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Manque d’équilibre en mouvement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85988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 de moteurs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35732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 sur le maximum déplacement moteur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5111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Problèmes impression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229857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FR" dirty="0"/>
                        <a:t>Débat pieds/roues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168963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fr-F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39818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41432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0B9A09A-B8D7-403F-A35D-BAD3045107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4: Démo et évolutions possible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5FBE7817-4033-45AC-A293-B29B448663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Vous pouvez suivre notre aventure sur </a:t>
            </a:r>
            <a:r>
              <a:rPr lang="fr-FR" dirty="0">
                <a:hlinkClick r:id="rId2"/>
              </a:rPr>
              <a:t>https://ipatateleretour.wordpress.com</a:t>
            </a:r>
            <a:endParaRPr lang="fr-FR" dirty="0"/>
          </a:p>
          <a:p>
            <a:endParaRPr lang="fr-FR" dirty="0"/>
          </a:p>
          <a:p>
            <a:r>
              <a:rPr lang="fr-FR" dirty="0"/>
              <a:t>Démo virtuelle</a:t>
            </a:r>
          </a:p>
          <a:p>
            <a:r>
              <a:rPr lang="fr-FR" dirty="0"/>
              <a:t>Test Application</a:t>
            </a:r>
          </a:p>
          <a:p>
            <a:r>
              <a:rPr lang="fr-FR" dirty="0"/>
              <a:t>Evolution possible</a:t>
            </a:r>
          </a:p>
        </p:txBody>
      </p:sp>
    </p:spTree>
    <p:extLst>
      <p:ext uri="{BB962C8B-B14F-4D97-AF65-F5344CB8AC3E}">
        <p14:creationId xmlns:p14="http://schemas.microsoft.com/office/powerpoint/2010/main" val="3798349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33">
            <a:extLst>
              <a:ext uri="{FF2B5EF4-FFF2-40B4-BE49-F238E27FC236}">
                <a16:creationId xmlns:a16="http://schemas.microsoft.com/office/drawing/2014/main" id="{7042839F-420F-4812-8550-3D45C2E4790F}"/>
              </a:ext>
            </a:extLst>
          </p:cNvPr>
          <p:cNvSpPr/>
          <p:nvPr/>
        </p:nvSpPr>
        <p:spPr>
          <a:xfrm>
            <a:off x="3775363" y="1379072"/>
            <a:ext cx="391928" cy="709696"/>
          </a:xfrm>
          <a:custGeom>
            <a:avLst/>
            <a:gdLst>
              <a:gd name="connsiteX0" fmla="*/ 135550 w 391928"/>
              <a:gd name="connsiteY0" fmla="*/ 0 h 709696"/>
              <a:gd name="connsiteX1" fmla="*/ 213310 w 391928"/>
              <a:gd name="connsiteY1" fmla="*/ 172002 h 709696"/>
              <a:gd name="connsiteX2" fmla="*/ 375545 w 391928"/>
              <a:gd name="connsiteY2" fmla="*/ 615260 h 709696"/>
              <a:gd name="connsiteX3" fmla="*/ 391928 w 391928"/>
              <a:gd name="connsiteY3" fmla="*/ 672955 h 709696"/>
              <a:gd name="connsiteX4" fmla="*/ 335492 w 391928"/>
              <a:gd name="connsiteY4" fmla="*/ 678644 h 709696"/>
              <a:gd name="connsiteX5" fmla="*/ 235461 w 391928"/>
              <a:gd name="connsiteY5" fmla="*/ 709696 h 709696"/>
              <a:gd name="connsiteX6" fmla="*/ 222202 w 391928"/>
              <a:gd name="connsiteY6" fmla="*/ 663006 h 709696"/>
              <a:gd name="connsiteX7" fmla="*/ 65367 w 391928"/>
              <a:gd name="connsiteY7" fmla="*/ 234500 h 709696"/>
              <a:gd name="connsiteX8" fmla="*/ 0 w 391928"/>
              <a:gd name="connsiteY8" fmla="*/ 89913 h 709696"/>
              <a:gd name="connsiteX9" fmla="*/ 77670 w 391928"/>
              <a:gd name="connsiteY9" fmla="*/ 47755 h 709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1928" h="709696">
                <a:moveTo>
                  <a:pt x="135550" y="0"/>
                </a:moveTo>
                <a:lnTo>
                  <a:pt x="213310" y="172002"/>
                </a:lnTo>
                <a:cubicBezTo>
                  <a:pt x="274344" y="316302"/>
                  <a:pt x="328557" y="464190"/>
                  <a:pt x="375545" y="615260"/>
                </a:cubicBezTo>
                <a:lnTo>
                  <a:pt x="391928" y="672955"/>
                </a:lnTo>
                <a:lnTo>
                  <a:pt x="335492" y="678644"/>
                </a:lnTo>
                <a:lnTo>
                  <a:pt x="235461" y="709696"/>
                </a:lnTo>
                <a:lnTo>
                  <a:pt x="222202" y="663006"/>
                </a:lnTo>
                <a:cubicBezTo>
                  <a:pt x="176778" y="516963"/>
                  <a:pt x="124370" y="373998"/>
                  <a:pt x="65367" y="234500"/>
                </a:cubicBezTo>
                <a:lnTo>
                  <a:pt x="0" y="89913"/>
                </a:lnTo>
                <a:lnTo>
                  <a:pt x="77670" y="47755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Freeform 38">
            <a:extLst>
              <a:ext uri="{FF2B5EF4-FFF2-40B4-BE49-F238E27FC236}">
                <a16:creationId xmlns:a16="http://schemas.microsoft.com/office/drawing/2014/main" id="{4E9C03B2-0809-49E3-8326-39AB6B300B31}"/>
              </a:ext>
            </a:extLst>
          </p:cNvPr>
          <p:cNvSpPr/>
          <p:nvPr/>
        </p:nvSpPr>
        <p:spPr>
          <a:xfrm>
            <a:off x="4199327" y="3148773"/>
            <a:ext cx="168482" cy="560459"/>
          </a:xfrm>
          <a:custGeom>
            <a:avLst/>
            <a:gdLst>
              <a:gd name="connsiteX0" fmla="*/ 159774 w 168482"/>
              <a:gd name="connsiteY0" fmla="*/ 0 h 560459"/>
              <a:gd name="connsiteX1" fmla="*/ 162205 w 168482"/>
              <a:gd name="connsiteY1" fmla="*/ 31959 h 560459"/>
              <a:gd name="connsiteX2" fmla="*/ 168482 w 168482"/>
              <a:gd name="connsiteY2" fmla="*/ 280229 h 560459"/>
              <a:gd name="connsiteX3" fmla="*/ 162205 w 168482"/>
              <a:gd name="connsiteY3" fmla="*/ 528499 h 560459"/>
              <a:gd name="connsiteX4" fmla="*/ 159774 w 168482"/>
              <a:gd name="connsiteY4" fmla="*/ 560459 h 560459"/>
              <a:gd name="connsiteX5" fmla="*/ 137402 w 168482"/>
              <a:gd name="connsiteY5" fmla="*/ 553514 h 560459"/>
              <a:gd name="connsiteX6" fmla="*/ 24465 w 168482"/>
              <a:gd name="connsiteY6" fmla="*/ 542129 h 560459"/>
              <a:gd name="connsiteX7" fmla="*/ 0 w 168482"/>
              <a:gd name="connsiteY7" fmla="*/ 544595 h 560459"/>
              <a:gd name="connsiteX8" fmla="*/ 1853 w 168482"/>
              <a:gd name="connsiteY8" fmla="*/ 520237 h 560459"/>
              <a:gd name="connsiteX9" fmla="*/ 7921 w 168482"/>
              <a:gd name="connsiteY9" fmla="*/ 280229 h 560459"/>
              <a:gd name="connsiteX10" fmla="*/ 1853 w 168482"/>
              <a:gd name="connsiteY10" fmla="*/ 40222 h 560459"/>
              <a:gd name="connsiteX11" fmla="*/ 0 w 168482"/>
              <a:gd name="connsiteY11" fmla="*/ 15863 h 560459"/>
              <a:gd name="connsiteX12" fmla="*/ 24465 w 168482"/>
              <a:gd name="connsiteY12" fmla="*/ 18329 h 560459"/>
              <a:gd name="connsiteX13" fmla="*/ 137402 w 168482"/>
              <a:gd name="connsiteY13" fmla="*/ 6944 h 5604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168482" h="560459">
                <a:moveTo>
                  <a:pt x="159774" y="0"/>
                </a:moveTo>
                <a:lnTo>
                  <a:pt x="162205" y="31959"/>
                </a:lnTo>
                <a:cubicBezTo>
                  <a:pt x="166373" y="114190"/>
                  <a:pt x="168482" y="196963"/>
                  <a:pt x="168482" y="280229"/>
                </a:cubicBezTo>
                <a:cubicBezTo>
                  <a:pt x="168482" y="363495"/>
                  <a:pt x="166373" y="446269"/>
                  <a:pt x="162205" y="528499"/>
                </a:cubicBezTo>
                <a:lnTo>
                  <a:pt x="159774" y="560459"/>
                </a:lnTo>
                <a:lnTo>
                  <a:pt x="137402" y="553514"/>
                </a:lnTo>
                <a:cubicBezTo>
                  <a:pt x="100923" y="546049"/>
                  <a:pt x="63152" y="542129"/>
                  <a:pt x="24465" y="542129"/>
                </a:cubicBezTo>
                <a:lnTo>
                  <a:pt x="0" y="544595"/>
                </a:lnTo>
                <a:lnTo>
                  <a:pt x="1853" y="520237"/>
                </a:lnTo>
                <a:cubicBezTo>
                  <a:pt x="5882" y="440743"/>
                  <a:pt x="7921" y="360724"/>
                  <a:pt x="7921" y="280229"/>
                </a:cubicBezTo>
                <a:cubicBezTo>
                  <a:pt x="7921" y="199734"/>
                  <a:pt x="5882" y="119716"/>
                  <a:pt x="1853" y="40222"/>
                </a:cubicBezTo>
                <a:lnTo>
                  <a:pt x="0" y="15863"/>
                </a:lnTo>
                <a:lnTo>
                  <a:pt x="24465" y="18329"/>
                </a:lnTo>
                <a:cubicBezTo>
                  <a:pt x="63152" y="18329"/>
                  <a:pt x="100923" y="14409"/>
                  <a:pt x="137402" y="6944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eeform 43">
            <a:extLst>
              <a:ext uri="{FF2B5EF4-FFF2-40B4-BE49-F238E27FC236}">
                <a16:creationId xmlns:a16="http://schemas.microsoft.com/office/drawing/2014/main" id="{325D29A8-366C-4389-AF88-7123D73A98E8}"/>
              </a:ext>
            </a:extLst>
          </p:cNvPr>
          <p:cNvSpPr/>
          <p:nvPr/>
        </p:nvSpPr>
        <p:spPr>
          <a:xfrm>
            <a:off x="3775370" y="4769236"/>
            <a:ext cx="391921" cy="709210"/>
          </a:xfrm>
          <a:custGeom>
            <a:avLst/>
            <a:gdLst>
              <a:gd name="connsiteX0" fmla="*/ 235454 w 391921"/>
              <a:gd name="connsiteY0" fmla="*/ 0 h 709210"/>
              <a:gd name="connsiteX1" fmla="*/ 335485 w 391921"/>
              <a:gd name="connsiteY1" fmla="*/ 31051 h 709210"/>
              <a:gd name="connsiteX2" fmla="*/ 391921 w 391921"/>
              <a:gd name="connsiteY2" fmla="*/ 36740 h 709210"/>
              <a:gd name="connsiteX3" fmla="*/ 375538 w 391921"/>
              <a:gd name="connsiteY3" fmla="*/ 94436 h 709210"/>
              <a:gd name="connsiteX4" fmla="*/ 166256 w 391921"/>
              <a:gd name="connsiteY4" fmla="*/ 645240 h 709210"/>
              <a:gd name="connsiteX5" fmla="*/ 134954 w 391921"/>
              <a:gd name="connsiteY5" fmla="*/ 709210 h 709210"/>
              <a:gd name="connsiteX6" fmla="*/ 77663 w 391921"/>
              <a:gd name="connsiteY6" fmla="*/ 661940 h 709210"/>
              <a:gd name="connsiteX7" fmla="*/ 0 w 391921"/>
              <a:gd name="connsiteY7" fmla="*/ 619786 h 709210"/>
              <a:gd name="connsiteX8" fmla="*/ 19878 w 391921"/>
              <a:gd name="connsiteY8" fmla="*/ 579163 h 709210"/>
              <a:gd name="connsiteX9" fmla="*/ 222195 w 391921"/>
              <a:gd name="connsiteY9" fmla="*/ 46690 h 709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91921" h="709210">
                <a:moveTo>
                  <a:pt x="235454" y="0"/>
                </a:moveTo>
                <a:lnTo>
                  <a:pt x="335485" y="31051"/>
                </a:lnTo>
                <a:lnTo>
                  <a:pt x="391921" y="36740"/>
                </a:lnTo>
                <a:lnTo>
                  <a:pt x="375538" y="94436"/>
                </a:lnTo>
                <a:cubicBezTo>
                  <a:pt x="316803" y="283275"/>
                  <a:pt x="246779" y="467139"/>
                  <a:pt x="166256" y="645240"/>
                </a:cubicBezTo>
                <a:lnTo>
                  <a:pt x="134954" y="709210"/>
                </a:lnTo>
                <a:lnTo>
                  <a:pt x="77663" y="661940"/>
                </a:lnTo>
                <a:lnTo>
                  <a:pt x="0" y="619786"/>
                </a:lnTo>
                <a:lnTo>
                  <a:pt x="19878" y="579163"/>
                </a:lnTo>
                <a:cubicBezTo>
                  <a:pt x="97722" y="406989"/>
                  <a:pt x="165415" y="229244"/>
                  <a:pt x="222195" y="46690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Oval 5">
            <a:extLst>
              <a:ext uri="{FF2B5EF4-FFF2-40B4-BE49-F238E27FC236}">
                <a16:creationId xmlns:a16="http://schemas.microsoft.com/office/drawing/2014/main" id="{FEE4AAD2-D18D-43A7-8688-E6D69714A078}"/>
              </a:ext>
            </a:extLst>
          </p:cNvPr>
          <p:cNvSpPr/>
          <p:nvPr/>
        </p:nvSpPr>
        <p:spPr>
          <a:xfrm>
            <a:off x="2855640" y="278070"/>
            <a:ext cx="1368152" cy="1368152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8">
            <a:extLst>
              <a:ext uri="{FF2B5EF4-FFF2-40B4-BE49-F238E27FC236}">
                <a16:creationId xmlns:a16="http://schemas.microsoft.com/office/drawing/2014/main" id="{0A384E79-AD85-46DB-8783-37495A39AB61}"/>
              </a:ext>
            </a:extLst>
          </p:cNvPr>
          <p:cNvSpPr/>
          <p:nvPr/>
        </p:nvSpPr>
        <p:spPr>
          <a:xfrm>
            <a:off x="3539716" y="1922640"/>
            <a:ext cx="1368152" cy="1368152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9">
            <a:extLst>
              <a:ext uri="{FF2B5EF4-FFF2-40B4-BE49-F238E27FC236}">
                <a16:creationId xmlns:a16="http://schemas.microsoft.com/office/drawing/2014/main" id="{AFEC7217-2E87-4FF5-A2F4-459049309289}"/>
              </a:ext>
            </a:extLst>
          </p:cNvPr>
          <p:cNvSpPr/>
          <p:nvPr/>
        </p:nvSpPr>
        <p:spPr>
          <a:xfrm>
            <a:off x="3539716" y="3567210"/>
            <a:ext cx="1368152" cy="136815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0">
            <a:extLst>
              <a:ext uri="{FF2B5EF4-FFF2-40B4-BE49-F238E27FC236}">
                <a16:creationId xmlns:a16="http://schemas.microsoft.com/office/drawing/2014/main" id="{682FF6EC-CFA7-49F3-AA43-E0B0EC7B1B8B}"/>
              </a:ext>
            </a:extLst>
          </p:cNvPr>
          <p:cNvSpPr/>
          <p:nvPr/>
        </p:nvSpPr>
        <p:spPr>
          <a:xfrm>
            <a:off x="2855640" y="5211779"/>
            <a:ext cx="1368152" cy="136815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itle 5">
            <a:extLst>
              <a:ext uri="{FF2B5EF4-FFF2-40B4-BE49-F238E27FC236}">
                <a16:creationId xmlns:a16="http://schemas.microsoft.com/office/drawing/2014/main" id="{296B29D8-603A-4CC9-9946-DD5C1C99EEE4}"/>
              </a:ext>
            </a:extLst>
          </p:cNvPr>
          <p:cNvSpPr txBox="1">
            <a:spLocks/>
          </p:cNvSpPr>
          <p:nvPr/>
        </p:nvSpPr>
        <p:spPr>
          <a:xfrm rot="16200000">
            <a:off x="-1651706" y="2766220"/>
            <a:ext cx="6111536" cy="1325563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r" defTabSz="914354" rtl="0" eaLnBrk="1" latinLnBrk="0" hangingPunct="1">
              <a:spcBef>
                <a:spcPct val="0"/>
              </a:spcBef>
              <a:buNone/>
              <a:defRPr sz="3200" b="1" kern="1200" cap="small" normalizeH="0" baseline="0">
                <a:solidFill>
                  <a:schemeClr val="accent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algn="ctr"/>
            <a:r>
              <a:rPr lang="en-US" sz="5400" dirty="0" err="1">
                <a:solidFill>
                  <a:schemeClr val="tx2"/>
                </a:solidFill>
              </a:rPr>
              <a:t>Sommaire</a:t>
            </a:r>
            <a:endParaRPr lang="en-US" sz="5400" dirty="0">
              <a:solidFill>
                <a:schemeClr val="tx2"/>
              </a:solidFill>
            </a:endParaRPr>
          </a:p>
        </p:txBody>
      </p:sp>
      <p:grpSp>
        <p:nvGrpSpPr>
          <p:cNvPr id="15" name="Group 45">
            <a:extLst>
              <a:ext uri="{FF2B5EF4-FFF2-40B4-BE49-F238E27FC236}">
                <a16:creationId xmlns:a16="http://schemas.microsoft.com/office/drawing/2014/main" id="{FB50D72C-DBFE-4D30-A137-9A8848171D44}"/>
              </a:ext>
            </a:extLst>
          </p:cNvPr>
          <p:cNvGrpSpPr/>
          <p:nvPr/>
        </p:nvGrpSpPr>
        <p:grpSpPr>
          <a:xfrm>
            <a:off x="4655840" y="278070"/>
            <a:ext cx="3816424" cy="1015663"/>
            <a:chOff x="4655840" y="219323"/>
            <a:chExt cx="3816424" cy="1015663"/>
          </a:xfrm>
        </p:grpSpPr>
        <p:sp>
          <p:nvSpPr>
            <p:cNvPr id="16" name="TextBox 47">
              <a:extLst>
                <a:ext uri="{FF2B5EF4-FFF2-40B4-BE49-F238E27FC236}">
                  <a16:creationId xmlns:a16="http://schemas.microsoft.com/office/drawing/2014/main" id="{B20EB096-82B3-438B-9824-B13EED9C837B}"/>
                </a:ext>
              </a:extLst>
            </p:cNvPr>
            <p:cNvSpPr txBox="1"/>
            <p:nvPr/>
          </p:nvSpPr>
          <p:spPr>
            <a:xfrm>
              <a:off x="4655840" y="219323"/>
              <a:ext cx="17588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cap="all" dirty="0">
                  <a:solidFill>
                    <a:schemeClr val="accent6"/>
                  </a:solidFill>
                </a:rPr>
                <a:t>01 – Le PROJET</a:t>
              </a:r>
            </a:p>
          </p:txBody>
        </p:sp>
        <p:sp>
          <p:nvSpPr>
            <p:cNvPr id="17" name="TextBox 48">
              <a:extLst>
                <a:ext uri="{FF2B5EF4-FFF2-40B4-BE49-F238E27FC236}">
                  <a16:creationId xmlns:a16="http://schemas.microsoft.com/office/drawing/2014/main" id="{93DC233C-597E-4723-957C-F7E806D721F3}"/>
                </a:ext>
              </a:extLst>
            </p:cNvPr>
            <p:cNvSpPr txBox="1"/>
            <p:nvPr/>
          </p:nvSpPr>
          <p:spPr>
            <a:xfrm>
              <a:off x="4655840" y="588655"/>
              <a:ext cx="3816424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 err="1"/>
                <a:t>Histoire</a:t>
              </a:r>
              <a:r>
                <a:rPr lang="en-US" sz="1200" dirty="0"/>
                <a:t> du </a:t>
              </a:r>
              <a:r>
                <a:rPr lang="en-US" sz="1200" dirty="0" err="1"/>
                <a:t>projet</a:t>
              </a:r>
              <a:endParaRPr lang="en-US" sz="1200" dirty="0"/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Nos motivations</a:t>
              </a:r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Les </a:t>
              </a:r>
              <a:r>
                <a:rPr lang="en-US" sz="1200" dirty="0" err="1"/>
                <a:t>enjeux</a:t>
              </a:r>
              <a:r>
                <a:rPr lang="en-US" sz="1200" dirty="0"/>
                <a:t> techniques</a:t>
              </a:r>
            </a:p>
          </p:txBody>
        </p:sp>
      </p:grpSp>
      <p:grpSp>
        <p:nvGrpSpPr>
          <p:cNvPr id="18" name="Group 50">
            <a:extLst>
              <a:ext uri="{FF2B5EF4-FFF2-40B4-BE49-F238E27FC236}">
                <a16:creationId xmlns:a16="http://schemas.microsoft.com/office/drawing/2014/main" id="{1192F0A7-A0AB-47FF-84F6-627F52AD4BCC}"/>
              </a:ext>
            </a:extLst>
          </p:cNvPr>
          <p:cNvGrpSpPr/>
          <p:nvPr/>
        </p:nvGrpSpPr>
        <p:grpSpPr>
          <a:xfrm>
            <a:off x="5519936" y="1924643"/>
            <a:ext cx="3831735" cy="1237072"/>
            <a:chOff x="4655840" y="219323"/>
            <a:chExt cx="3831735" cy="1237072"/>
          </a:xfrm>
        </p:grpSpPr>
        <p:sp>
          <p:nvSpPr>
            <p:cNvPr id="19" name="TextBox 51">
              <a:extLst>
                <a:ext uri="{FF2B5EF4-FFF2-40B4-BE49-F238E27FC236}">
                  <a16:creationId xmlns:a16="http://schemas.microsoft.com/office/drawing/2014/main" id="{0B3ECD8E-0CFF-45C3-9B74-585A51268D05}"/>
                </a:ext>
              </a:extLst>
            </p:cNvPr>
            <p:cNvSpPr txBox="1"/>
            <p:nvPr/>
          </p:nvSpPr>
          <p:spPr>
            <a:xfrm>
              <a:off x="4655840" y="219323"/>
              <a:ext cx="26003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cap="all" dirty="0">
                  <a:solidFill>
                    <a:schemeClr val="accent5"/>
                  </a:solidFill>
                </a:rPr>
                <a:t>02 – L’ORGANISATION</a:t>
              </a:r>
            </a:p>
          </p:txBody>
        </p:sp>
        <p:sp>
          <p:nvSpPr>
            <p:cNvPr id="20" name="TextBox 52">
              <a:extLst>
                <a:ext uri="{FF2B5EF4-FFF2-40B4-BE49-F238E27FC236}">
                  <a16:creationId xmlns:a16="http://schemas.microsoft.com/office/drawing/2014/main" id="{66A7BF85-79B0-49A3-977E-66F19BDD662E}"/>
                </a:ext>
              </a:extLst>
            </p:cNvPr>
            <p:cNvSpPr txBox="1"/>
            <p:nvPr/>
          </p:nvSpPr>
          <p:spPr>
            <a:xfrm>
              <a:off x="4671151" y="625398"/>
              <a:ext cx="38164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La </a:t>
              </a:r>
              <a:r>
                <a:rPr lang="en-US" sz="1200" dirty="0" err="1"/>
                <a:t>répartition</a:t>
              </a:r>
              <a:r>
                <a:rPr lang="en-US" sz="1200" dirty="0"/>
                <a:t> des taches</a:t>
              </a:r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La presentation du planning original</a:t>
              </a:r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La presentation du planning finale et </a:t>
              </a:r>
              <a:r>
                <a:rPr lang="en-US" sz="1200" dirty="0" err="1"/>
                <a:t>ses</a:t>
              </a:r>
              <a:r>
                <a:rPr lang="en-US" sz="1200" dirty="0"/>
                <a:t> divergences</a:t>
              </a:r>
            </a:p>
          </p:txBody>
        </p:sp>
      </p:grpSp>
      <p:grpSp>
        <p:nvGrpSpPr>
          <p:cNvPr id="21" name="Group 53">
            <a:extLst>
              <a:ext uri="{FF2B5EF4-FFF2-40B4-BE49-F238E27FC236}">
                <a16:creationId xmlns:a16="http://schemas.microsoft.com/office/drawing/2014/main" id="{B213E7E6-8378-4C60-BE20-15AB54D5DA89}"/>
              </a:ext>
            </a:extLst>
          </p:cNvPr>
          <p:cNvGrpSpPr/>
          <p:nvPr/>
        </p:nvGrpSpPr>
        <p:grpSpPr>
          <a:xfrm>
            <a:off x="5519936" y="3571216"/>
            <a:ext cx="3816424" cy="1200329"/>
            <a:chOff x="4655840" y="219323"/>
            <a:chExt cx="3816424" cy="1200329"/>
          </a:xfrm>
        </p:grpSpPr>
        <p:sp>
          <p:nvSpPr>
            <p:cNvPr id="22" name="TextBox 54">
              <a:extLst>
                <a:ext uri="{FF2B5EF4-FFF2-40B4-BE49-F238E27FC236}">
                  <a16:creationId xmlns:a16="http://schemas.microsoft.com/office/drawing/2014/main" id="{DA289578-FEBF-458C-83AA-D02227698F32}"/>
                </a:ext>
              </a:extLst>
            </p:cNvPr>
            <p:cNvSpPr txBox="1"/>
            <p:nvPr/>
          </p:nvSpPr>
          <p:spPr>
            <a:xfrm>
              <a:off x="4655840" y="219323"/>
              <a:ext cx="27606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cap="all" dirty="0">
                  <a:solidFill>
                    <a:schemeClr val="accent4"/>
                  </a:solidFill>
                </a:rPr>
                <a:t>03 – Le travail </a:t>
              </a:r>
              <a:r>
                <a:rPr lang="en-US" b="1" cap="all" dirty="0" err="1">
                  <a:solidFill>
                    <a:schemeClr val="accent4"/>
                  </a:solidFill>
                </a:rPr>
                <a:t>fourni</a:t>
              </a:r>
              <a:endParaRPr lang="en-US" b="1" cap="all" dirty="0">
                <a:solidFill>
                  <a:schemeClr val="accent4"/>
                </a:solidFill>
              </a:endParaRPr>
            </a:p>
          </p:txBody>
        </p:sp>
        <p:sp>
          <p:nvSpPr>
            <p:cNvPr id="23" name="TextBox 55">
              <a:extLst>
                <a:ext uri="{FF2B5EF4-FFF2-40B4-BE49-F238E27FC236}">
                  <a16:creationId xmlns:a16="http://schemas.microsoft.com/office/drawing/2014/main" id="{92972713-0A75-4E3D-BCB1-12F54C46125E}"/>
                </a:ext>
              </a:extLst>
            </p:cNvPr>
            <p:cNvSpPr txBox="1"/>
            <p:nvPr/>
          </p:nvSpPr>
          <p:spPr>
            <a:xfrm>
              <a:off x="4655840" y="588655"/>
              <a:ext cx="3816424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 err="1"/>
                <a:t>L’évolution</a:t>
              </a:r>
              <a:r>
                <a:rPr lang="en-US" sz="1200" dirty="0"/>
                <a:t> avec les obstacles passes</a:t>
              </a:r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Les </a:t>
              </a:r>
              <a:r>
                <a:rPr lang="en-US" sz="1200" dirty="0" err="1"/>
                <a:t>problèmes</a:t>
              </a:r>
              <a:r>
                <a:rPr lang="en-US" sz="1200" dirty="0"/>
                <a:t> </a:t>
              </a:r>
              <a:r>
                <a:rPr lang="en-US" sz="1200" dirty="0" err="1"/>
                <a:t>rencontrés</a:t>
              </a:r>
              <a:r>
                <a:rPr lang="en-US" sz="1200" dirty="0"/>
                <a:t> et comment les </a:t>
              </a:r>
              <a:r>
                <a:rPr lang="en-US" sz="1200" dirty="0" err="1"/>
                <a:t>surpasser</a:t>
              </a:r>
              <a:endParaRPr lang="en-US" sz="1200" dirty="0"/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/>
                <a:t>Le </a:t>
              </a:r>
              <a:r>
                <a:rPr lang="en-US" sz="1200" dirty="0" err="1"/>
                <a:t>résultat</a:t>
              </a:r>
              <a:r>
                <a:rPr lang="en-US" sz="1200" dirty="0"/>
                <a:t> final</a:t>
              </a:r>
            </a:p>
          </p:txBody>
        </p:sp>
      </p:grpSp>
      <p:grpSp>
        <p:nvGrpSpPr>
          <p:cNvPr id="24" name="Group 56">
            <a:extLst>
              <a:ext uri="{FF2B5EF4-FFF2-40B4-BE49-F238E27FC236}">
                <a16:creationId xmlns:a16="http://schemas.microsoft.com/office/drawing/2014/main" id="{92CD8296-4141-4611-8BC0-616C0D782F06}"/>
              </a:ext>
            </a:extLst>
          </p:cNvPr>
          <p:cNvGrpSpPr/>
          <p:nvPr/>
        </p:nvGrpSpPr>
        <p:grpSpPr>
          <a:xfrm>
            <a:off x="4655840" y="5217789"/>
            <a:ext cx="4310795" cy="830997"/>
            <a:chOff x="4655840" y="219323"/>
            <a:chExt cx="4310795" cy="830997"/>
          </a:xfrm>
        </p:grpSpPr>
        <p:sp>
          <p:nvSpPr>
            <p:cNvPr id="25" name="TextBox 57">
              <a:extLst>
                <a:ext uri="{FF2B5EF4-FFF2-40B4-BE49-F238E27FC236}">
                  <a16:creationId xmlns:a16="http://schemas.microsoft.com/office/drawing/2014/main" id="{1654EBDF-3299-4790-8676-F3CDFF808BDE}"/>
                </a:ext>
              </a:extLst>
            </p:cNvPr>
            <p:cNvSpPr txBox="1"/>
            <p:nvPr/>
          </p:nvSpPr>
          <p:spPr>
            <a:xfrm>
              <a:off x="4655840" y="219323"/>
              <a:ext cx="43107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cap="all" dirty="0">
                  <a:solidFill>
                    <a:schemeClr val="accent2"/>
                  </a:solidFill>
                </a:rPr>
                <a:t>04 – DEMO du </a:t>
              </a:r>
              <a:r>
                <a:rPr lang="en-US" b="1" cap="all" dirty="0" err="1">
                  <a:solidFill>
                    <a:schemeClr val="accent2"/>
                  </a:solidFill>
                </a:rPr>
                <a:t>projet</a:t>
              </a:r>
              <a:r>
                <a:rPr lang="en-US" b="1" cap="all" dirty="0">
                  <a:solidFill>
                    <a:schemeClr val="accent2"/>
                  </a:solidFill>
                </a:rPr>
                <a:t> et evolutions</a:t>
              </a:r>
            </a:p>
          </p:txBody>
        </p:sp>
        <p:sp>
          <p:nvSpPr>
            <p:cNvPr id="26" name="TextBox 58">
              <a:extLst>
                <a:ext uri="{FF2B5EF4-FFF2-40B4-BE49-F238E27FC236}">
                  <a16:creationId xmlns:a16="http://schemas.microsoft.com/office/drawing/2014/main" id="{88492598-8586-4BEB-A0F9-B20EBC28AFAC}"/>
                </a:ext>
              </a:extLst>
            </p:cNvPr>
            <p:cNvSpPr txBox="1"/>
            <p:nvPr/>
          </p:nvSpPr>
          <p:spPr>
            <a:xfrm>
              <a:off x="4655840" y="588655"/>
              <a:ext cx="381642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 err="1"/>
                <a:t>Démo</a:t>
              </a:r>
              <a:r>
                <a:rPr lang="en-US" sz="1200" dirty="0"/>
                <a:t> du robot et de </a:t>
              </a:r>
              <a:r>
                <a:rPr lang="en-US" sz="1200" dirty="0" err="1"/>
                <a:t>sa</a:t>
              </a:r>
              <a:r>
                <a:rPr lang="en-US" sz="1200" dirty="0"/>
                <a:t> </a:t>
              </a:r>
              <a:r>
                <a:rPr lang="en-US" sz="1200" dirty="0" err="1"/>
                <a:t>télécommande</a:t>
              </a:r>
              <a:endParaRPr lang="en-US" sz="1200" dirty="0"/>
            </a:p>
            <a:p>
              <a:pPr marL="171450" indent="-171450" algn="just">
                <a:buFont typeface="Wingdings" panose="05000000000000000000" pitchFamily="2" charset="2"/>
                <a:buChar char="q"/>
              </a:pPr>
              <a:r>
                <a:rPr lang="en-US" sz="1200" dirty="0" err="1"/>
                <a:t>Évolutions</a:t>
              </a:r>
              <a:r>
                <a:rPr lang="en-US" sz="1200" dirty="0"/>
                <a:t> possible pour le </a:t>
              </a:r>
              <a:r>
                <a:rPr lang="en-US" sz="1200" dirty="0" err="1"/>
                <a:t>futur</a:t>
              </a:r>
              <a:endParaRPr lang="en-US" sz="1200" dirty="0"/>
            </a:p>
          </p:txBody>
        </p:sp>
      </p:grpSp>
      <p:sp>
        <p:nvSpPr>
          <p:cNvPr id="27" name="Oval 59">
            <a:extLst>
              <a:ext uri="{FF2B5EF4-FFF2-40B4-BE49-F238E27FC236}">
                <a16:creationId xmlns:a16="http://schemas.microsoft.com/office/drawing/2014/main" id="{F9F0E507-617A-49EB-B048-AF17A296C71A}"/>
              </a:ext>
            </a:extLst>
          </p:cNvPr>
          <p:cNvSpPr/>
          <p:nvPr/>
        </p:nvSpPr>
        <p:spPr>
          <a:xfrm>
            <a:off x="3027109" y="449539"/>
            <a:ext cx="1025215" cy="1025215"/>
          </a:xfrm>
          <a:prstGeom prst="ellipse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60">
            <a:extLst>
              <a:ext uri="{FF2B5EF4-FFF2-40B4-BE49-F238E27FC236}">
                <a16:creationId xmlns:a16="http://schemas.microsoft.com/office/drawing/2014/main" id="{3B887B90-D828-4BC1-A378-7D5E9CB32BCB}"/>
              </a:ext>
            </a:extLst>
          </p:cNvPr>
          <p:cNvSpPr/>
          <p:nvPr/>
        </p:nvSpPr>
        <p:spPr>
          <a:xfrm>
            <a:off x="3711185" y="2099757"/>
            <a:ext cx="1025215" cy="1025215"/>
          </a:xfrm>
          <a:prstGeom prst="ellipse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61">
            <a:extLst>
              <a:ext uri="{FF2B5EF4-FFF2-40B4-BE49-F238E27FC236}">
                <a16:creationId xmlns:a16="http://schemas.microsoft.com/office/drawing/2014/main" id="{5F622D43-2254-4F61-BB98-9C69D3E18B36}"/>
              </a:ext>
            </a:extLst>
          </p:cNvPr>
          <p:cNvSpPr/>
          <p:nvPr/>
        </p:nvSpPr>
        <p:spPr>
          <a:xfrm>
            <a:off x="3711185" y="3733033"/>
            <a:ext cx="1025215" cy="1025215"/>
          </a:xfrm>
          <a:prstGeom prst="ellipse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62">
            <a:extLst>
              <a:ext uri="{FF2B5EF4-FFF2-40B4-BE49-F238E27FC236}">
                <a16:creationId xmlns:a16="http://schemas.microsoft.com/office/drawing/2014/main" id="{C5AA2C91-1C97-4240-9BCE-B2DE90FBE8E4}"/>
              </a:ext>
            </a:extLst>
          </p:cNvPr>
          <p:cNvSpPr/>
          <p:nvPr/>
        </p:nvSpPr>
        <p:spPr>
          <a:xfrm>
            <a:off x="3034793" y="5383247"/>
            <a:ext cx="1025215" cy="1025215"/>
          </a:xfrm>
          <a:prstGeom prst="ellipse">
            <a:avLst/>
          </a:prstGeom>
          <a:solidFill>
            <a:srgbClr val="DBDBD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Shape 2554">
            <a:extLst>
              <a:ext uri="{FF2B5EF4-FFF2-40B4-BE49-F238E27FC236}">
                <a16:creationId xmlns:a16="http://schemas.microsoft.com/office/drawing/2014/main" id="{5E91C5F4-475F-450A-99E5-BD399FDF1581}"/>
              </a:ext>
            </a:extLst>
          </p:cNvPr>
          <p:cNvSpPr/>
          <p:nvPr/>
        </p:nvSpPr>
        <p:spPr>
          <a:xfrm>
            <a:off x="3222496" y="5549704"/>
            <a:ext cx="759972" cy="69088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7855" y="18900"/>
                </a:moveTo>
                <a:cubicBezTo>
                  <a:pt x="7279" y="18900"/>
                  <a:pt x="6684" y="18827"/>
                  <a:pt x="6086" y="18683"/>
                </a:cubicBezTo>
                <a:cubicBezTo>
                  <a:pt x="6017" y="18666"/>
                  <a:pt x="5946" y="18658"/>
                  <a:pt x="5876" y="18658"/>
                </a:cubicBezTo>
                <a:cubicBezTo>
                  <a:pt x="5756" y="18658"/>
                  <a:pt x="5636" y="18682"/>
                  <a:pt x="5523" y="18729"/>
                </a:cubicBezTo>
                <a:lnTo>
                  <a:pt x="2957" y="19815"/>
                </a:lnTo>
                <a:lnTo>
                  <a:pt x="3365" y="18243"/>
                </a:lnTo>
                <a:cubicBezTo>
                  <a:pt x="3474" y="17827"/>
                  <a:pt x="3345" y="17380"/>
                  <a:pt x="3039" y="17108"/>
                </a:cubicBezTo>
                <a:cubicBezTo>
                  <a:pt x="1712" y="15926"/>
                  <a:pt x="982" y="14358"/>
                  <a:pt x="982" y="12690"/>
                </a:cubicBezTo>
                <a:cubicBezTo>
                  <a:pt x="982" y="9266"/>
                  <a:pt x="4065" y="6480"/>
                  <a:pt x="7855" y="6480"/>
                </a:cubicBezTo>
                <a:cubicBezTo>
                  <a:pt x="11644" y="6480"/>
                  <a:pt x="14727" y="9266"/>
                  <a:pt x="14727" y="12690"/>
                </a:cubicBezTo>
                <a:cubicBezTo>
                  <a:pt x="14727" y="16114"/>
                  <a:pt x="11644" y="18900"/>
                  <a:pt x="7855" y="18900"/>
                </a:cubicBezTo>
                <a:moveTo>
                  <a:pt x="7855" y="5400"/>
                </a:moveTo>
                <a:cubicBezTo>
                  <a:pt x="3517" y="5400"/>
                  <a:pt x="0" y="8664"/>
                  <a:pt x="0" y="12690"/>
                </a:cubicBezTo>
                <a:cubicBezTo>
                  <a:pt x="0" y="14758"/>
                  <a:pt x="932" y="16620"/>
                  <a:pt x="2422" y="17947"/>
                </a:cubicBezTo>
                <a:lnTo>
                  <a:pt x="1473" y="21600"/>
                </a:lnTo>
                <a:lnTo>
                  <a:pt x="5876" y="19738"/>
                </a:lnTo>
                <a:cubicBezTo>
                  <a:pt x="6509" y="19891"/>
                  <a:pt x="7169" y="19980"/>
                  <a:pt x="7855" y="19980"/>
                </a:cubicBezTo>
                <a:cubicBezTo>
                  <a:pt x="12192" y="19980"/>
                  <a:pt x="15709" y="16716"/>
                  <a:pt x="15709" y="12690"/>
                </a:cubicBezTo>
                <a:cubicBezTo>
                  <a:pt x="15709" y="8664"/>
                  <a:pt x="12192" y="5400"/>
                  <a:pt x="7855" y="5400"/>
                </a:cubicBezTo>
                <a:moveTo>
                  <a:pt x="21600" y="7290"/>
                </a:moveTo>
                <a:cubicBezTo>
                  <a:pt x="21600" y="3264"/>
                  <a:pt x="18084" y="0"/>
                  <a:pt x="13745" y="0"/>
                </a:cubicBezTo>
                <a:cubicBezTo>
                  <a:pt x="10506" y="0"/>
                  <a:pt x="7725" y="1821"/>
                  <a:pt x="6525" y="4422"/>
                </a:cubicBezTo>
                <a:cubicBezTo>
                  <a:pt x="6912" y="4367"/>
                  <a:pt x="7306" y="4332"/>
                  <a:pt x="7708" y="4326"/>
                </a:cubicBezTo>
                <a:cubicBezTo>
                  <a:pt x="8875" y="2394"/>
                  <a:pt x="11143" y="1080"/>
                  <a:pt x="13745" y="1080"/>
                </a:cubicBezTo>
                <a:cubicBezTo>
                  <a:pt x="17535" y="1080"/>
                  <a:pt x="20618" y="3866"/>
                  <a:pt x="20618" y="7290"/>
                </a:cubicBezTo>
                <a:cubicBezTo>
                  <a:pt x="20618" y="8958"/>
                  <a:pt x="19888" y="10526"/>
                  <a:pt x="18561" y="11707"/>
                </a:cubicBezTo>
                <a:cubicBezTo>
                  <a:pt x="18255" y="11980"/>
                  <a:pt x="18126" y="12428"/>
                  <a:pt x="18234" y="12843"/>
                </a:cubicBezTo>
                <a:lnTo>
                  <a:pt x="18643" y="14415"/>
                </a:lnTo>
                <a:lnTo>
                  <a:pt x="16613" y="13556"/>
                </a:lnTo>
                <a:cubicBezTo>
                  <a:pt x="16573" y="13922"/>
                  <a:pt x="16500" y="14278"/>
                  <a:pt x="16411" y="14628"/>
                </a:cubicBezTo>
                <a:lnTo>
                  <a:pt x="20127" y="16200"/>
                </a:lnTo>
                <a:lnTo>
                  <a:pt x="19178" y="12547"/>
                </a:lnTo>
                <a:cubicBezTo>
                  <a:pt x="20669" y="11220"/>
                  <a:pt x="21600" y="9358"/>
                  <a:pt x="21600" y="729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2" name="Shape 2587">
            <a:extLst>
              <a:ext uri="{FF2B5EF4-FFF2-40B4-BE49-F238E27FC236}">
                <a16:creationId xmlns:a16="http://schemas.microsoft.com/office/drawing/2014/main" id="{8C1A812E-CBAD-442C-A17F-B3DCA6F01BFF}"/>
              </a:ext>
            </a:extLst>
          </p:cNvPr>
          <p:cNvSpPr/>
          <p:nvPr/>
        </p:nvSpPr>
        <p:spPr>
          <a:xfrm>
            <a:off x="3252778" y="654531"/>
            <a:ext cx="570568" cy="57056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281" y="19846"/>
                </a:moveTo>
                <a:lnTo>
                  <a:pt x="9413" y="12882"/>
                </a:lnTo>
                <a:lnTo>
                  <a:pt x="19655" y="2640"/>
                </a:lnTo>
                <a:cubicBezTo>
                  <a:pt x="19655" y="2640"/>
                  <a:pt x="12281" y="19846"/>
                  <a:pt x="12281" y="19846"/>
                </a:cubicBezTo>
                <a:close/>
                <a:moveTo>
                  <a:pt x="1755" y="9320"/>
                </a:moveTo>
                <a:lnTo>
                  <a:pt x="18960" y="1945"/>
                </a:lnTo>
                <a:lnTo>
                  <a:pt x="8719" y="12187"/>
                </a:lnTo>
                <a:cubicBezTo>
                  <a:pt x="8719" y="12187"/>
                  <a:pt x="1755" y="9320"/>
                  <a:pt x="1755" y="9320"/>
                </a:cubicBezTo>
                <a:close/>
                <a:moveTo>
                  <a:pt x="21600" y="491"/>
                </a:moveTo>
                <a:cubicBezTo>
                  <a:pt x="21600" y="220"/>
                  <a:pt x="21380" y="0"/>
                  <a:pt x="21109" y="0"/>
                </a:cubicBezTo>
                <a:cubicBezTo>
                  <a:pt x="21034" y="0"/>
                  <a:pt x="20964" y="20"/>
                  <a:pt x="20900" y="52"/>
                </a:cubicBezTo>
                <a:lnTo>
                  <a:pt x="20898" y="48"/>
                </a:lnTo>
                <a:lnTo>
                  <a:pt x="302" y="8875"/>
                </a:lnTo>
                <a:cubicBezTo>
                  <a:pt x="301" y="8875"/>
                  <a:pt x="299" y="8876"/>
                  <a:pt x="297" y="8877"/>
                </a:cubicBezTo>
                <a:lnTo>
                  <a:pt x="280" y="8885"/>
                </a:lnTo>
                <a:lnTo>
                  <a:pt x="281" y="8887"/>
                </a:lnTo>
                <a:cubicBezTo>
                  <a:pt x="116" y="8967"/>
                  <a:pt x="0" y="9132"/>
                  <a:pt x="0" y="9327"/>
                </a:cubicBezTo>
                <a:cubicBezTo>
                  <a:pt x="0" y="9550"/>
                  <a:pt x="151" y="9731"/>
                  <a:pt x="355" y="9791"/>
                </a:cubicBezTo>
                <a:lnTo>
                  <a:pt x="353" y="9799"/>
                </a:lnTo>
                <a:lnTo>
                  <a:pt x="8462" y="13138"/>
                </a:lnTo>
                <a:lnTo>
                  <a:pt x="11801" y="21248"/>
                </a:lnTo>
                <a:lnTo>
                  <a:pt x="11809" y="21245"/>
                </a:lnTo>
                <a:cubicBezTo>
                  <a:pt x="11869" y="21449"/>
                  <a:pt x="12050" y="21600"/>
                  <a:pt x="12273" y="21600"/>
                </a:cubicBezTo>
                <a:cubicBezTo>
                  <a:pt x="12468" y="21600"/>
                  <a:pt x="12634" y="21484"/>
                  <a:pt x="12713" y="21319"/>
                </a:cubicBezTo>
                <a:lnTo>
                  <a:pt x="12716" y="21320"/>
                </a:lnTo>
                <a:lnTo>
                  <a:pt x="12723" y="21303"/>
                </a:lnTo>
                <a:cubicBezTo>
                  <a:pt x="12724" y="21301"/>
                  <a:pt x="12725" y="21300"/>
                  <a:pt x="12725" y="21298"/>
                </a:cubicBezTo>
                <a:lnTo>
                  <a:pt x="21553" y="702"/>
                </a:lnTo>
                <a:lnTo>
                  <a:pt x="21547" y="699"/>
                </a:lnTo>
                <a:cubicBezTo>
                  <a:pt x="21578" y="636"/>
                  <a:pt x="21600" y="567"/>
                  <a:pt x="21600" y="491"/>
                </a:cubicBezTo>
                <a:moveTo>
                  <a:pt x="7855" y="16200"/>
                </a:moveTo>
                <a:cubicBezTo>
                  <a:pt x="7719" y="16200"/>
                  <a:pt x="7596" y="16255"/>
                  <a:pt x="7507" y="16344"/>
                </a:cubicBezTo>
                <a:lnTo>
                  <a:pt x="6035" y="17817"/>
                </a:lnTo>
                <a:cubicBezTo>
                  <a:pt x="5946" y="17905"/>
                  <a:pt x="5891" y="18029"/>
                  <a:pt x="5891" y="18164"/>
                </a:cubicBezTo>
                <a:cubicBezTo>
                  <a:pt x="5891" y="18435"/>
                  <a:pt x="6111" y="18655"/>
                  <a:pt x="6382" y="18655"/>
                </a:cubicBezTo>
                <a:cubicBezTo>
                  <a:pt x="6517" y="18655"/>
                  <a:pt x="6640" y="18600"/>
                  <a:pt x="6729" y="18511"/>
                </a:cubicBezTo>
                <a:lnTo>
                  <a:pt x="8202" y="17038"/>
                </a:lnTo>
                <a:cubicBezTo>
                  <a:pt x="8291" y="16950"/>
                  <a:pt x="8345" y="16827"/>
                  <a:pt x="8345" y="16691"/>
                </a:cubicBezTo>
                <a:cubicBezTo>
                  <a:pt x="8345" y="16420"/>
                  <a:pt x="8126" y="16200"/>
                  <a:pt x="7855" y="16200"/>
                </a:cubicBezTo>
                <a:moveTo>
                  <a:pt x="7855" y="14237"/>
                </a:moveTo>
                <a:cubicBezTo>
                  <a:pt x="7855" y="13966"/>
                  <a:pt x="7635" y="13745"/>
                  <a:pt x="7364" y="13745"/>
                </a:cubicBezTo>
                <a:cubicBezTo>
                  <a:pt x="7228" y="13745"/>
                  <a:pt x="7105" y="13801"/>
                  <a:pt x="7017" y="13889"/>
                </a:cubicBezTo>
                <a:lnTo>
                  <a:pt x="2107" y="18798"/>
                </a:lnTo>
                <a:cubicBezTo>
                  <a:pt x="2019" y="18888"/>
                  <a:pt x="1964" y="19011"/>
                  <a:pt x="1964" y="19145"/>
                </a:cubicBezTo>
                <a:cubicBezTo>
                  <a:pt x="1964" y="19417"/>
                  <a:pt x="2184" y="19636"/>
                  <a:pt x="2455" y="19636"/>
                </a:cubicBezTo>
                <a:cubicBezTo>
                  <a:pt x="2590" y="19636"/>
                  <a:pt x="2713" y="19582"/>
                  <a:pt x="2802" y="19493"/>
                </a:cubicBezTo>
                <a:lnTo>
                  <a:pt x="7711" y="14583"/>
                </a:lnTo>
                <a:cubicBezTo>
                  <a:pt x="7800" y="14495"/>
                  <a:pt x="7855" y="14372"/>
                  <a:pt x="7855" y="14237"/>
                </a:cubicBezTo>
                <a:moveTo>
                  <a:pt x="4765" y="14583"/>
                </a:moveTo>
                <a:lnTo>
                  <a:pt x="5256" y="14093"/>
                </a:lnTo>
                <a:cubicBezTo>
                  <a:pt x="5345" y="14004"/>
                  <a:pt x="5400" y="13881"/>
                  <a:pt x="5400" y="13745"/>
                </a:cubicBezTo>
                <a:cubicBezTo>
                  <a:pt x="5400" y="13475"/>
                  <a:pt x="5180" y="13255"/>
                  <a:pt x="4909" y="13255"/>
                </a:cubicBezTo>
                <a:cubicBezTo>
                  <a:pt x="4774" y="13255"/>
                  <a:pt x="4651" y="13310"/>
                  <a:pt x="4562" y="13398"/>
                </a:cubicBezTo>
                <a:lnTo>
                  <a:pt x="4071" y="13889"/>
                </a:lnTo>
                <a:cubicBezTo>
                  <a:pt x="3982" y="13979"/>
                  <a:pt x="3927" y="14101"/>
                  <a:pt x="3927" y="14237"/>
                </a:cubicBezTo>
                <a:cubicBezTo>
                  <a:pt x="3927" y="14507"/>
                  <a:pt x="4147" y="14727"/>
                  <a:pt x="4418" y="14727"/>
                </a:cubicBezTo>
                <a:cubicBezTo>
                  <a:pt x="4554" y="14727"/>
                  <a:pt x="4676" y="14673"/>
                  <a:pt x="4765" y="14583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3" name="Shape 2545">
            <a:extLst>
              <a:ext uri="{FF2B5EF4-FFF2-40B4-BE49-F238E27FC236}">
                <a16:creationId xmlns:a16="http://schemas.microsoft.com/office/drawing/2014/main" id="{0F0B9416-ED93-4D9A-9A3E-396366E3E144}"/>
              </a:ext>
            </a:extLst>
          </p:cNvPr>
          <p:cNvSpPr/>
          <p:nvPr/>
        </p:nvSpPr>
        <p:spPr>
          <a:xfrm>
            <a:off x="3875732" y="2265885"/>
            <a:ext cx="696117" cy="6961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0" y="20619"/>
                </a:moveTo>
                <a:cubicBezTo>
                  <a:pt x="5377" y="20619"/>
                  <a:pt x="982" y="16223"/>
                  <a:pt x="982" y="10800"/>
                </a:cubicBezTo>
                <a:cubicBezTo>
                  <a:pt x="982" y="5378"/>
                  <a:pt x="5377" y="982"/>
                  <a:pt x="10800" y="982"/>
                </a:cubicBezTo>
                <a:cubicBezTo>
                  <a:pt x="13336" y="982"/>
                  <a:pt x="15638" y="1950"/>
                  <a:pt x="17377" y="3529"/>
                </a:cubicBezTo>
                <a:lnTo>
                  <a:pt x="10453" y="10453"/>
                </a:lnTo>
                <a:cubicBezTo>
                  <a:pt x="10364" y="10542"/>
                  <a:pt x="10309" y="10665"/>
                  <a:pt x="10309" y="10800"/>
                </a:cubicBezTo>
                <a:cubicBezTo>
                  <a:pt x="10309" y="11072"/>
                  <a:pt x="10529" y="11291"/>
                  <a:pt x="10800" y="11291"/>
                </a:cubicBezTo>
                <a:lnTo>
                  <a:pt x="20594" y="11291"/>
                </a:lnTo>
                <a:cubicBezTo>
                  <a:pt x="20336" y="16484"/>
                  <a:pt x="16057" y="20619"/>
                  <a:pt x="10800" y="20619"/>
                </a:cubicBezTo>
                <a:moveTo>
                  <a:pt x="20594" y="10309"/>
                </a:moveTo>
                <a:lnTo>
                  <a:pt x="11985" y="10309"/>
                </a:lnTo>
                <a:lnTo>
                  <a:pt x="18071" y="4223"/>
                </a:lnTo>
                <a:cubicBezTo>
                  <a:pt x="19541" y="5852"/>
                  <a:pt x="20477" y="7971"/>
                  <a:pt x="20594" y="10309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4" name="Shape 2604">
            <a:extLst>
              <a:ext uri="{FF2B5EF4-FFF2-40B4-BE49-F238E27FC236}">
                <a16:creationId xmlns:a16="http://schemas.microsoft.com/office/drawing/2014/main" id="{96DF7054-BC85-4A3E-8800-EE91AACF0A67}"/>
              </a:ext>
            </a:extLst>
          </p:cNvPr>
          <p:cNvSpPr/>
          <p:nvPr/>
        </p:nvSpPr>
        <p:spPr>
          <a:xfrm>
            <a:off x="3914183" y="4002990"/>
            <a:ext cx="619217" cy="5066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rgbClr val="53585F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</p:spTree>
    <p:extLst>
      <p:ext uri="{BB962C8B-B14F-4D97-AF65-F5344CB8AC3E}">
        <p14:creationId xmlns:p14="http://schemas.microsoft.com/office/powerpoint/2010/main" val="3106206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3ADB81-34A9-4F31-AC44-A03BF4430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1 : THE PROJET</a:t>
            </a:r>
          </a:p>
        </p:txBody>
      </p:sp>
      <p:pic>
        <p:nvPicPr>
          <p:cNvPr id="2050" name="Picture 2" descr="Image associÃ©e">
            <a:extLst>
              <a:ext uri="{FF2B5EF4-FFF2-40B4-BE49-F238E27FC236}">
                <a16:creationId xmlns:a16="http://schemas.microsoft.com/office/drawing/2014/main" id="{A6FBDFD7-9C5E-42BA-A2A7-BCB91D1B9E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1858" y="2204864"/>
            <a:ext cx="2808312" cy="396729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6741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 12"/>
          <p:cNvSpPr>
            <a:spLocks noGrp="1"/>
          </p:cNvSpPr>
          <p:nvPr>
            <p:ph type="title"/>
          </p:nvPr>
        </p:nvSpPr>
        <p:spPr>
          <a:xfrm>
            <a:off x="1522413" y="4614"/>
            <a:ext cx="9144001" cy="1371600"/>
          </a:xfrm>
        </p:spPr>
        <p:txBody>
          <a:bodyPr rtlCol="0"/>
          <a:lstStyle/>
          <a:p>
            <a:pPr rtl="0"/>
            <a:r>
              <a:rPr lang="fr-FR" dirty="0"/>
              <a:t>Histoire du projet </a:t>
            </a:r>
          </a:p>
        </p:txBody>
      </p:sp>
      <p:pic>
        <p:nvPicPr>
          <p:cNvPr id="1026" name="Picture 2" descr="RÃ©sultat de recherche d'images pour &quot;savant&quot;">
            <a:extLst>
              <a:ext uri="{FF2B5EF4-FFF2-40B4-BE49-F238E27FC236}">
                <a16:creationId xmlns:a16="http://schemas.microsoft.com/office/drawing/2014/main" id="{E3359382-B9DA-44A0-AAE3-20EE5F5A94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4212" y="1597744"/>
            <a:ext cx="2847975" cy="1609725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028" name="Picture 4" descr="RÃ©sultat de recherche d'images pour &quot;mr patate&quot;">
            <a:extLst>
              <a:ext uri="{FF2B5EF4-FFF2-40B4-BE49-F238E27FC236}">
                <a16:creationId xmlns:a16="http://schemas.microsoft.com/office/drawing/2014/main" id="{19846651-128C-4D7B-8983-FF70A5659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2413" y="3429000"/>
            <a:ext cx="2143125" cy="2143125"/>
          </a:xfrm>
          <a:prstGeom prst="rect">
            <a:avLst/>
          </a:prstGeom>
          <a:solidFill>
            <a:srgbClr val="FFFFFF">
              <a:shade val="85000"/>
            </a:srgbClr>
          </a:solidFill>
          <a:ln w="101600" cap="sq">
            <a:solidFill>
              <a:srgbClr val="FDFDFD"/>
            </a:solidFill>
            <a:miter lim="800000"/>
          </a:ln>
          <a:effectLst>
            <a:outerShdw blurRad="57150" dist="37500" dir="7560000" sy="98000" kx="110000" ky="200000" algn="tl" rotWithShape="0">
              <a:srgbClr val="000000">
                <a:alpha val="20000"/>
              </a:srgbClr>
            </a:outerShdw>
          </a:effectLst>
          <a:scene3d>
            <a:camera prst="perspectiveRelaxed">
              <a:rot lat="18960000" lon="0" rev="0"/>
            </a:camera>
            <a:lightRig rig="twoPt" dir="t">
              <a:rot lat="0" lon="0" rev="7200000"/>
            </a:lightRig>
          </a:scene3d>
          <a:sp3d prstMaterial="matte">
            <a:bevelT w="22860" h="12700"/>
            <a:contourClr>
              <a:srgbClr val="FFFFFF"/>
            </a:contourClr>
          </a:sp3d>
        </p:spPr>
      </p:pic>
      <p:pic>
        <p:nvPicPr>
          <p:cNvPr id="1030" name="Picture 6" descr="RÃ©sultat de recherche d'images pour &quot;robots de combats&quot;">
            <a:extLst>
              <a:ext uri="{FF2B5EF4-FFF2-40B4-BE49-F238E27FC236}">
                <a16:creationId xmlns:a16="http://schemas.microsoft.com/office/drawing/2014/main" id="{38C0698F-BB1C-47A4-8570-83A69526D6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2604" y="3435474"/>
            <a:ext cx="2143125" cy="214312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15619830-3170-421D-B04F-71E384344DB3}"/>
              </a:ext>
            </a:extLst>
          </p:cNvPr>
          <p:cNvSpPr txBox="1"/>
          <p:nvPr/>
        </p:nvSpPr>
        <p:spPr>
          <a:xfrm>
            <a:off x="7318548" y="1233627"/>
            <a:ext cx="4248472" cy="646331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Un mélange d’idées… des bonnes comme des mauvaises</a:t>
            </a: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C0C3896-4411-4C39-BD7F-C8D575E94773}"/>
              </a:ext>
            </a:extLst>
          </p:cNvPr>
          <p:cNvSpPr txBox="1"/>
          <p:nvPr/>
        </p:nvSpPr>
        <p:spPr>
          <a:xfrm>
            <a:off x="837828" y="5871755"/>
            <a:ext cx="424847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De la nostalgie, un brin d’éducation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8A937B2E-F787-4C76-BCE6-FA5B6C561FEA}"/>
              </a:ext>
            </a:extLst>
          </p:cNvPr>
          <p:cNvSpPr txBox="1"/>
          <p:nvPr/>
        </p:nvSpPr>
        <p:spPr>
          <a:xfrm>
            <a:off x="6886500" y="5871755"/>
            <a:ext cx="4248472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Un poil d’action, un grain de folie</a:t>
            </a:r>
          </a:p>
        </p:txBody>
      </p:sp>
      <p:pic>
        <p:nvPicPr>
          <p:cNvPr id="1032" name="Picture 8" descr="RÃ©sultat de recherche d'images pour &quot;plus&quot;">
            <a:extLst>
              <a:ext uri="{FF2B5EF4-FFF2-40B4-BE49-F238E27FC236}">
                <a16:creationId xmlns:a16="http://schemas.microsoft.com/office/drawing/2014/main" id="{06ECDCD9-195C-44F1-BD04-60270FB3B4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62064" y="2358322"/>
            <a:ext cx="771048" cy="771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RÃ©sultat de recherche d'images pour &quot;plus&quot;">
            <a:extLst>
              <a:ext uri="{FF2B5EF4-FFF2-40B4-BE49-F238E27FC236}">
                <a16:creationId xmlns:a16="http://schemas.microsoft.com/office/drawing/2014/main" id="{D5D39553-07C0-47CD-BAF5-A2F0D624A0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03287" y="2358321"/>
            <a:ext cx="813293" cy="813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946944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 1"/>
          <p:cNvSpPr>
            <a:spLocks noGrp="1"/>
          </p:cNvSpPr>
          <p:nvPr>
            <p:ph type="title"/>
          </p:nvPr>
        </p:nvSpPr>
        <p:spPr>
          <a:xfrm>
            <a:off x="1522412" y="381000"/>
            <a:ext cx="9144002" cy="1371600"/>
          </a:xfrm>
          <a:prstGeom prst="rect">
            <a:avLst/>
          </a:prstGeom>
          <a:ln>
            <a:noFill/>
          </a:ln>
        </p:spPr>
        <p:txBody>
          <a:bodyPr rtlCol="0" anchor="b">
            <a:normAutofit/>
          </a:bodyPr>
          <a:lstStyle/>
          <a:p>
            <a:pPr rtl="0"/>
            <a:r>
              <a:rPr lang="fr-FR" dirty="0"/>
              <a:t>Nos motivations</a:t>
            </a:r>
          </a:p>
        </p:txBody>
      </p:sp>
      <p:pic>
        <p:nvPicPr>
          <p:cNvPr id="1026" name="Picture 2" descr="RÃ©sultat de recherche d'images pour &quot;travail en Ã©quipe&quot;">
            <a:extLst>
              <a:ext uri="{FF2B5EF4-FFF2-40B4-BE49-F238E27FC236}">
                <a16:creationId xmlns:a16="http://schemas.microsoft.com/office/drawing/2014/main" id="{54BF7134-DA34-4DF9-A253-40CC05A74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04781" y="2724913"/>
            <a:ext cx="4419599" cy="247497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Espace réservé du contenu 2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  <a:prstGeom prst="rect">
            <a:avLst/>
          </a:prstGeom>
        </p:spPr>
        <p:txBody>
          <a:bodyPr rtlCol="0">
            <a:normAutofit/>
          </a:bodyPr>
          <a:lstStyle/>
          <a:p>
            <a:pPr rtl="0">
              <a:buFont typeface="Wingdings" panose="05000000000000000000" pitchFamily="2" charset="2"/>
              <a:buChar char="ü"/>
            </a:pPr>
            <a:r>
              <a:rPr lang="fr-FR" dirty="0"/>
              <a:t>- Le travail en équipe</a:t>
            </a:r>
          </a:p>
          <a:p>
            <a:pPr rtl="0">
              <a:buFont typeface="Wingdings" panose="05000000000000000000" pitchFamily="2" charset="2"/>
              <a:buChar char="ü"/>
            </a:pPr>
            <a:r>
              <a:rPr lang="fr-FR" dirty="0"/>
              <a:t>- L’envie de concevoir un robot de A à Z</a:t>
            </a:r>
          </a:p>
          <a:p>
            <a:pPr rtl="0">
              <a:buFont typeface="Wingdings" panose="05000000000000000000" pitchFamily="2" charset="2"/>
              <a:buChar char="ü"/>
            </a:pPr>
            <a:r>
              <a:rPr lang="fr-FR" dirty="0"/>
              <a:t>- L’envie de trouver un nouveau concept </a:t>
            </a:r>
          </a:p>
          <a:p>
            <a:pPr rtl="0">
              <a:buFont typeface="Wingdings" panose="05000000000000000000" pitchFamily="2" charset="2"/>
              <a:buChar char="ü"/>
            </a:pPr>
            <a:r>
              <a:rPr lang="fr-FR" dirty="0"/>
              <a:t>Se servir de nos compétences comme d’une force</a:t>
            </a:r>
          </a:p>
        </p:txBody>
      </p:sp>
    </p:spTree>
    <p:extLst>
      <p:ext uri="{BB962C8B-B14F-4D97-AF65-F5344CB8AC3E}">
        <p14:creationId xmlns:p14="http://schemas.microsoft.com/office/powerpoint/2010/main" val="4206988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re 12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fr-FR" dirty="0"/>
              <a:t>Les enjeux techniques</a:t>
            </a:r>
          </a:p>
        </p:txBody>
      </p:sp>
      <p:graphicFrame>
        <p:nvGraphicFramePr>
          <p:cNvPr id="3" name="Espace réservé du contenu 2" descr="Flux interactif présentant une séquence de 3 étapes dans un processus et les descriptions des tâches associées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8475151"/>
              </p:ext>
            </p:extLst>
          </p:nvPr>
        </p:nvGraphicFramePr>
        <p:xfrm>
          <a:off x="1522413" y="1905000"/>
          <a:ext cx="9134475" cy="4114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622380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968BDA-B817-445F-A314-4ED3020014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Chapitre 2: L’organisation</a:t>
            </a:r>
          </a:p>
        </p:txBody>
      </p:sp>
      <p:pic>
        <p:nvPicPr>
          <p:cNvPr id="3074" name="Picture 2" descr="RÃ©sultat de recherche d'images pour &quot;organisation&quot;">
            <a:extLst>
              <a:ext uri="{FF2B5EF4-FFF2-40B4-BE49-F238E27FC236}">
                <a16:creationId xmlns:a16="http://schemas.microsoft.com/office/drawing/2014/main" id="{3A842C09-9F2A-43BF-967B-EB2F8272F0AF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1844" y="2604356"/>
            <a:ext cx="4577826" cy="2808312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RÃ©sultat de recherche d'images pour &quot;organisation&quot;">
            <a:extLst>
              <a:ext uri="{FF2B5EF4-FFF2-40B4-BE49-F238E27FC236}">
                <a16:creationId xmlns:a16="http://schemas.microsoft.com/office/drawing/2014/main" id="{A3D55AFD-B18C-4E4F-ABF4-4BFC60B611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8588" y="1939323"/>
            <a:ext cx="2592288" cy="3519065"/>
          </a:xfrm>
          <a:prstGeom prst="rect">
            <a:avLst/>
          </a:prstGeom>
          <a:ln w="190500" cap="sq">
            <a:solidFill>
              <a:srgbClr val="C8C6BD"/>
            </a:solidFill>
            <a:prstDash val="solid"/>
            <a:miter lim="800000"/>
          </a:ln>
          <a:effectLst>
            <a:outerShdw blurRad="254000" algn="bl" rotWithShape="0">
              <a:srgbClr val="000000">
                <a:alpha val="43000"/>
              </a:srgbClr>
            </a:outerShdw>
          </a:effectLst>
          <a:scene3d>
            <a:camera prst="perspectiveFront" fov="5400000"/>
            <a:lightRig rig="threePt" dir="t">
              <a:rot lat="0" lon="0" rev="2100000"/>
            </a:lightRig>
          </a:scene3d>
          <a:sp3d extrusionH="25400">
            <a:bevelT w="304800" h="152400" prst="hardEdge"/>
            <a:extrusionClr>
              <a:srgbClr val="000000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58269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424F0A9-BD9E-4C67-9EC5-D6A4A3F0D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répartition des tâches</a:t>
            </a:r>
          </a:p>
        </p:txBody>
      </p:sp>
      <p:pic>
        <p:nvPicPr>
          <p:cNvPr id="5" name="Espace réservé du contenu 4">
            <a:extLst>
              <a:ext uri="{FF2B5EF4-FFF2-40B4-BE49-F238E27FC236}">
                <a16:creationId xmlns:a16="http://schemas.microsoft.com/office/drawing/2014/main" id="{4D502381-BDD3-40C0-93E0-58ADCFFB22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9053" y="2127523"/>
            <a:ext cx="1905000" cy="1905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6E34860-110A-4DD7-8ED4-39125E70CCC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2127523"/>
            <a:ext cx="1905000" cy="1905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4AE9B9A-1DF0-4ACA-A1D3-141F3BA2CF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7352" y="2127523"/>
            <a:ext cx="1905000" cy="190500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1" name="Image 10" descr="Une image contenant poupée&#10;&#10;Description générée automatiquement">
            <a:extLst>
              <a:ext uri="{FF2B5EF4-FFF2-40B4-BE49-F238E27FC236}">
                <a16:creationId xmlns:a16="http://schemas.microsoft.com/office/drawing/2014/main" id="{C46E3B02-43C6-4C25-A56F-02330A9A67F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4772" y="2127523"/>
            <a:ext cx="1905000" cy="1905000"/>
          </a:xfrm>
          <a:prstGeom prst="rect">
            <a:avLst/>
          </a:prstGeom>
          <a:ln w="127000" cap="rnd">
            <a:solidFill>
              <a:srgbClr val="FFFFFF"/>
            </a:solidFill>
          </a:ln>
          <a:effectLst>
            <a:outerShdw blurRad="76200" dist="95250" dir="10500000" sx="97000" sy="23000" kx="900000" algn="br" rotWithShape="0">
              <a:srgbClr val="000000">
                <a:alpha val="20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90F2345-B282-405F-B72A-EBD8D38C8E68}"/>
              </a:ext>
            </a:extLst>
          </p:cNvPr>
          <p:cNvSpPr txBox="1"/>
          <p:nvPr/>
        </p:nvSpPr>
        <p:spPr>
          <a:xfrm>
            <a:off x="405780" y="4490538"/>
            <a:ext cx="2664296" cy="1477328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Chef de projet et Responsable de la partie conception /mécanique du robot ainsi que du blog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93EB6357-862A-410A-9829-EB45D38654AC}"/>
              </a:ext>
            </a:extLst>
          </p:cNvPr>
          <p:cNvSpPr txBox="1"/>
          <p:nvPr/>
        </p:nvSpPr>
        <p:spPr>
          <a:xfrm>
            <a:off x="3430116" y="4629037"/>
            <a:ext cx="2664296" cy="1200329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Responsable de la partie Electronique/Télécommande du robot 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80C6E737-749F-4CF0-8879-081B670D7A8E}"/>
              </a:ext>
            </a:extLst>
          </p:cNvPr>
          <p:cNvSpPr txBox="1"/>
          <p:nvPr/>
        </p:nvSpPr>
        <p:spPr>
          <a:xfrm>
            <a:off x="6310436" y="4767536"/>
            <a:ext cx="2664296" cy="923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Assistant de la partie Electronique/Télécommande du robot 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54A2ED44-2724-4CAC-A970-3E8C733E2569}"/>
              </a:ext>
            </a:extLst>
          </p:cNvPr>
          <p:cNvSpPr txBox="1"/>
          <p:nvPr/>
        </p:nvSpPr>
        <p:spPr>
          <a:xfrm>
            <a:off x="9118750" y="4750371"/>
            <a:ext cx="2952326" cy="923330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Assistant de la partie conception/mécanique du robot </a:t>
            </a:r>
          </a:p>
        </p:txBody>
      </p:sp>
    </p:spTree>
    <p:extLst>
      <p:ext uri="{BB962C8B-B14F-4D97-AF65-F5344CB8AC3E}">
        <p14:creationId xmlns:p14="http://schemas.microsoft.com/office/powerpoint/2010/main" val="328396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53B6977-5224-42F6-B755-E6B4C42A84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1884" y="270756"/>
            <a:ext cx="9144001" cy="843880"/>
          </a:xfrm>
        </p:spPr>
        <p:txBody>
          <a:bodyPr/>
          <a:lstStyle/>
          <a:p>
            <a:r>
              <a:rPr lang="fr-FR" dirty="0"/>
              <a:t>Les étapes de planning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4F6D7F-D3D5-412A-9ED0-B9A2821543EA}"/>
              </a:ext>
            </a:extLst>
          </p:cNvPr>
          <p:cNvSpPr/>
          <p:nvPr/>
        </p:nvSpPr>
        <p:spPr>
          <a:xfrm>
            <a:off x="1959817" y="1448780"/>
            <a:ext cx="1944216" cy="1656184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Conception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F8FF090-5DB0-4820-845D-411DD1E3A73E}"/>
              </a:ext>
            </a:extLst>
          </p:cNvPr>
          <p:cNvSpPr/>
          <p:nvPr/>
        </p:nvSpPr>
        <p:spPr>
          <a:xfrm>
            <a:off x="7242" y="1448780"/>
            <a:ext cx="1944216" cy="16561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Etudes et Calculs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1060779-B222-4DBF-9F96-12248BF6ED08}"/>
              </a:ext>
            </a:extLst>
          </p:cNvPr>
          <p:cNvSpPr/>
          <p:nvPr/>
        </p:nvSpPr>
        <p:spPr>
          <a:xfrm>
            <a:off x="3893317" y="1448780"/>
            <a:ext cx="1944216" cy="16561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Electronique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8D63A1D-D802-4D7B-A6AE-AD529B95CCB8}"/>
              </a:ext>
            </a:extLst>
          </p:cNvPr>
          <p:cNvSpPr/>
          <p:nvPr/>
        </p:nvSpPr>
        <p:spPr>
          <a:xfrm>
            <a:off x="5837533" y="1448780"/>
            <a:ext cx="1944216" cy="165618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Guidage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AE4F2F-AEDA-42C0-A0BE-4A30F0767B65}"/>
              </a:ext>
            </a:extLst>
          </p:cNvPr>
          <p:cNvSpPr/>
          <p:nvPr/>
        </p:nvSpPr>
        <p:spPr>
          <a:xfrm>
            <a:off x="7793456" y="1448780"/>
            <a:ext cx="1944216" cy="165618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Tests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57670C1-2798-4E6F-B1E7-7AB94BD02B76}"/>
              </a:ext>
            </a:extLst>
          </p:cNvPr>
          <p:cNvSpPr/>
          <p:nvPr/>
        </p:nvSpPr>
        <p:spPr>
          <a:xfrm>
            <a:off x="7242" y="4581128"/>
            <a:ext cx="3422873" cy="1656184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Etudes et Calculs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98E6C98-F391-43E6-B464-7E8204CADBB6}"/>
              </a:ext>
            </a:extLst>
          </p:cNvPr>
          <p:cNvSpPr/>
          <p:nvPr/>
        </p:nvSpPr>
        <p:spPr>
          <a:xfrm>
            <a:off x="3430114" y="4581128"/>
            <a:ext cx="3422871" cy="1656184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Conception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89821A7-9BE1-4252-9CC5-58DFE4B61CAA}"/>
              </a:ext>
            </a:extLst>
          </p:cNvPr>
          <p:cNvSpPr/>
          <p:nvPr/>
        </p:nvSpPr>
        <p:spPr>
          <a:xfrm>
            <a:off x="3430115" y="3455132"/>
            <a:ext cx="3422872" cy="165618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Electronique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FC3648D-8053-4C5D-8022-6B909F11886F}"/>
              </a:ext>
            </a:extLst>
          </p:cNvPr>
          <p:cNvSpPr/>
          <p:nvPr/>
        </p:nvSpPr>
        <p:spPr>
          <a:xfrm>
            <a:off x="3616001" y="4077072"/>
            <a:ext cx="288032" cy="193434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Tests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B88056-633E-41D4-9BDD-E737FEAC33DE}"/>
              </a:ext>
            </a:extLst>
          </p:cNvPr>
          <p:cNvSpPr/>
          <p:nvPr/>
        </p:nvSpPr>
        <p:spPr>
          <a:xfrm>
            <a:off x="6094412" y="4075534"/>
            <a:ext cx="288032" cy="193434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Tests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9F6266D-8DF5-48B1-B79B-AC88B262F01C}"/>
              </a:ext>
            </a:extLst>
          </p:cNvPr>
          <p:cNvSpPr/>
          <p:nvPr/>
        </p:nvSpPr>
        <p:spPr>
          <a:xfrm>
            <a:off x="6358783" y="3444863"/>
            <a:ext cx="1944216" cy="1656184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Guidage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3C27A292-43ED-4C50-B075-F8490B89DAB6}"/>
              </a:ext>
            </a:extLst>
          </p:cNvPr>
          <p:cNvSpPr/>
          <p:nvPr/>
        </p:nvSpPr>
        <p:spPr>
          <a:xfrm>
            <a:off x="7793456" y="4353694"/>
            <a:ext cx="3989588" cy="1656184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Impression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9BF8345-A720-4BD3-9DD2-769481D10C42}"/>
              </a:ext>
            </a:extLst>
          </p:cNvPr>
          <p:cNvSpPr/>
          <p:nvPr/>
        </p:nvSpPr>
        <p:spPr>
          <a:xfrm>
            <a:off x="8051850" y="4075534"/>
            <a:ext cx="288032" cy="193434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Tests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A9640237-768B-4167-91B3-E08A8D186EAC}"/>
              </a:ext>
            </a:extLst>
          </p:cNvPr>
          <p:cNvSpPr/>
          <p:nvPr/>
        </p:nvSpPr>
        <p:spPr>
          <a:xfrm>
            <a:off x="10613733" y="4075534"/>
            <a:ext cx="288032" cy="1934344"/>
          </a:xfrm>
          <a:prstGeom prst="rect">
            <a:avLst/>
          </a:prstGeom>
          <a:solidFill>
            <a:srgbClr val="002060"/>
          </a:solidFill>
          <a:ln>
            <a:noFill/>
          </a:ln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dirty="0"/>
              <a:t>Tests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A9FE7E1F-BEAC-4849-825E-01CC9151824A}"/>
              </a:ext>
            </a:extLst>
          </p:cNvPr>
          <p:cNvSpPr txBox="1"/>
          <p:nvPr/>
        </p:nvSpPr>
        <p:spPr>
          <a:xfrm>
            <a:off x="8542684" y="716122"/>
            <a:ext cx="266429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Initial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D8F3F1CF-2EE4-492D-903F-122A3F63BD55}"/>
              </a:ext>
            </a:extLst>
          </p:cNvPr>
          <p:cNvSpPr txBox="1"/>
          <p:nvPr/>
        </p:nvSpPr>
        <p:spPr>
          <a:xfrm>
            <a:off x="8773949" y="3415505"/>
            <a:ext cx="2664296" cy="369332"/>
          </a:xfrm>
          <a:prstGeom prst="rect">
            <a:avLst/>
          </a:prstGeom>
          <a:noFill/>
          <a:ln>
            <a:solidFill>
              <a:schemeClr val="bg2"/>
            </a:solidFill>
          </a:ln>
        </p:spPr>
        <p:txBody>
          <a:bodyPr wrap="square" rtlCol="0" anchor="ctr" anchorCtr="1">
            <a:spAutoFit/>
          </a:bodyPr>
          <a:lstStyle/>
          <a:p>
            <a:r>
              <a:rPr lang="fr-FR" dirty="0"/>
              <a:t>Finalement</a:t>
            </a:r>
          </a:p>
        </p:txBody>
      </p:sp>
    </p:spTree>
    <p:extLst>
      <p:ext uri="{BB962C8B-B14F-4D97-AF65-F5344CB8AC3E}">
        <p14:creationId xmlns:p14="http://schemas.microsoft.com/office/powerpoint/2010/main" val="388947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54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2" fill="hold">
                      <p:stCondLst>
                        <p:cond delay="indefinite"/>
                      </p:stCondLst>
                      <p:childTnLst>
                        <p:par>
                          <p:cTn id="103" fill="hold">
                            <p:stCondLst>
                              <p:cond delay="0"/>
                            </p:stCondLst>
                            <p:childTnLst>
                              <p:par>
                                <p:cTn id="10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Modèle de conception Atome bleu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 dirty="0"/>
        </a:defPPr>
      </a:lstStyle>
      <a:style>
        <a:lnRef idx="3">
          <a:schemeClr val="lt1"/>
        </a:lnRef>
        <a:fillRef idx="1">
          <a:schemeClr val="accent5"/>
        </a:fillRef>
        <a:effectRef idx="1">
          <a:schemeClr val="accent5"/>
        </a:effectRef>
        <a:fontRef idx="minor">
          <a:schemeClr val="lt1"/>
        </a:fontRef>
      </a:style>
    </a:spDef>
    <a:lnDef>
      <a:spPr>
        <a:ln>
          <a:solidFill>
            <a:schemeClr val="accent5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>
          <a:solidFill>
            <a:schemeClr val="bg2"/>
          </a:solidFill>
        </a:ln>
      </a:spPr>
      <a:bodyPr wrap="square" rtlCol="0" anchor="ctr" anchorCtr="1">
        <a:sp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_13757345_TF03460636" id="{A1FF7015-8E52-4C33-A61E-0DC7F83EBB94}" vid="{FDE387BD-2039-475D-BCE6-FB286F91EC08}"/>
    </a:ext>
  </a:extLst>
</a:theme>
</file>

<file path=ppt/theme/theme2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Green Yellow">
      <a:dk1>
        <a:sysClr val="windowText" lastClr="000000"/>
      </a:dk1>
      <a:lt1>
        <a:sysClr val="window" lastClr="FFFFFF"/>
      </a:lt1>
      <a:dk2>
        <a:srgbClr val="455F51"/>
      </a:dk2>
      <a:lt2>
        <a:srgbClr val="E2DFCC"/>
      </a:lt2>
      <a:accent1>
        <a:srgbClr val="99CB38"/>
      </a:accent1>
      <a:accent2>
        <a:srgbClr val="63A537"/>
      </a:accent2>
      <a:accent3>
        <a:srgbClr val="37A76F"/>
      </a:accent3>
      <a:accent4>
        <a:srgbClr val="44C1A3"/>
      </a:accent4>
      <a:accent5>
        <a:srgbClr val="4EB3CF"/>
      </a:accent5>
      <a:accent6>
        <a:srgbClr val="51C3F9"/>
      </a:accent6>
      <a:hlink>
        <a:srgbClr val="EE7B08"/>
      </a:hlink>
      <a:folHlink>
        <a:srgbClr val="977B2D"/>
      </a:folHlink>
    </a:clrScheme>
    <a:fontScheme name="Century Gothic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VSO_x0020_item_x0020_id xmlns="40262f94-9f35-4ac3-9a90-690165a166b7" xsi:nil="true"/>
    <Assetid_x0020_ xmlns="40262f94-9f35-4ac3-9a90-690165a166b7" xsi:nil="true"/>
    <Item_x0020_Details xmlns="40262f94-9f35-4ac3-9a90-690165a166b7" xsi:nil="true"/>
    <Template_x0020_details xmlns="40262f94-9f35-4ac3-9a90-690165a166b7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A3F7D94069FF64A86F7DFF56D60E3BE" ma:contentTypeVersion="6" ma:contentTypeDescription="Create a new document." ma:contentTypeScope="" ma:versionID="c32302c77d4085ecf495bdddb7f5e889">
  <xsd:schema xmlns:xsd="http://www.w3.org/2001/XMLSchema" xmlns:xs="http://www.w3.org/2001/XMLSchema" xmlns:p="http://schemas.microsoft.com/office/2006/metadata/properties" xmlns:ns2="a4f35948-e619-41b3-aa29-22878b09cfd2" xmlns:ns3="40262f94-9f35-4ac3-9a90-690165a166b7" targetNamespace="http://schemas.microsoft.com/office/2006/metadata/properties" ma:root="true" ma:fieldsID="4ab5ae46be95f9d0be6107e8200be7a2" ns2:_="" ns3:_="">
    <xsd:import namespace="a4f35948-e619-41b3-aa29-22878b09cfd2"/>
    <xsd:import namespace="40262f94-9f35-4ac3-9a90-690165a166b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VSO_x0020_item_x0020_id" minOccurs="0"/>
                <xsd:element ref="ns3:Item_x0020_Details" minOccurs="0"/>
                <xsd:element ref="ns3:Template_x0020_details" minOccurs="0"/>
                <xsd:element ref="ns3:Assetid_x002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4f35948-e619-41b3-aa29-22878b09cfd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0262f94-9f35-4ac3-9a90-690165a166b7" elementFormDefault="qualified">
    <xsd:import namespace="http://schemas.microsoft.com/office/2006/documentManagement/types"/>
    <xsd:import namespace="http://schemas.microsoft.com/office/infopath/2007/PartnerControls"/>
    <xsd:element name="VSO_x0020_item_x0020_id" ma:index="10" nillable="true" ma:displayName="VSO item id" ma:description="Please add the bug number to refer to VSO items." ma:internalName="VSO_x0020_item_x0020_id">
      <xsd:simpleType>
        <xsd:restriction base="dms:Text">
          <xsd:maxLength value="255"/>
        </xsd:restriction>
      </xsd:simpleType>
    </xsd:element>
    <xsd:element name="Item_x0020_Details" ma:index="11" nillable="true" ma:displayName="Item Details" ma:internalName="Item_x0020_Details">
      <xsd:simpleType>
        <xsd:restriction base="dms:Note">
          <xsd:maxLength value="255"/>
        </xsd:restriction>
      </xsd:simpleType>
    </xsd:element>
    <xsd:element name="Template_x0020_details" ma:index="12" nillable="true" ma:displayName="Template details" ma:internalName="Template_x0020_details">
      <xsd:simpleType>
        <xsd:restriction base="dms:Text"/>
      </xsd:simpleType>
    </xsd:element>
    <xsd:element name="Assetid_x0020_" ma:index="13" nillable="true" ma:displayName="Assetid " ma:internalName="Assetid_x0020_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049C11C-71DC-49B6-ACD8-27E3AE088D14}">
  <ds:schemaRefs>
    <ds:schemaRef ds:uri="http://purl.org/dc/terms/"/>
    <ds:schemaRef ds:uri="http://schemas.openxmlformats.org/package/2006/metadata/core-properties"/>
    <ds:schemaRef ds:uri="http://purl.org/dc/dcmitype/"/>
    <ds:schemaRef ds:uri="http://schemas.microsoft.com/office/infopath/2007/PartnerControls"/>
    <ds:schemaRef ds:uri="http://purl.org/dc/elements/1.1/"/>
    <ds:schemaRef ds:uri="http://schemas.microsoft.com/office/2006/metadata/properties"/>
    <ds:schemaRef ds:uri="http://schemas.microsoft.com/office/2006/documentManagement/types"/>
    <ds:schemaRef ds:uri="40262f94-9f35-4ac3-9a90-690165a166b7"/>
    <ds:schemaRef ds:uri="a4f35948-e619-41b3-aa29-22878b09cfd2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51F78577-2839-4BFF-9EC7-673BD8FEBD8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a4f35948-e619-41b3-aa29-22878b09cfd2"/>
    <ds:schemaRef ds:uri="40262f94-9f35-4ac3-9a90-690165a166b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875BD71-4A33-4FB7-88CA-777C4D9E6EE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315</Words>
  <Application>Microsoft Office PowerPoint</Application>
  <PresentationFormat>Personnalisé</PresentationFormat>
  <Paragraphs>86</Paragraphs>
  <Slides>16</Slides>
  <Notes>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Arial</vt:lpstr>
      <vt:lpstr>Century Gothic</vt:lpstr>
      <vt:lpstr>Gill Sans</vt:lpstr>
      <vt:lpstr>Open Sans</vt:lpstr>
      <vt:lpstr>Wingdings</vt:lpstr>
      <vt:lpstr>Modèle de conception Atome bleu</vt:lpstr>
      <vt:lpstr>Présentation PowerPoint</vt:lpstr>
      <vt:lpstr>Présentation PowerPoint</vt:lpstr>
      <vt:lpstr>Chapitre 1 : THE PROJET</vt:lpstr>
      <vt:lpstr>Histoire du projet </vt:lpstr>
      <vt:lpstr>Nos motivations</vt:lpstr>
      <vt:lpstr>Les enjeux techniques</vt:lpstr>
      <vt:lpstr>Chapitre 2: L’organisation</vt:lpstr>
      <vt:lpstr>La répartition des tâches</vt:lpstr>
      <vt:lpstr>Les étapes de planning</vt:lpstr>
      <vt:lpstr>Le travail réalisé</vt:lpstr>
      <vt:lpstr>Présentation PowerPoint</vt:lpstr>
      <vt:lpstr>Suite Travail</vt:lpstr>
      <vt:lpstr>Présentation PowerPoint</vt:lpstr>
      <vt:lpstr>Chapitre 3: Evolution</vt:lpstr>
      <vt:lpstr>Les problèmes et ses solutions</vt:lpstr>
      <vt:lpstr>Chapitre 4: Démo et évolutions possible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Aurélie Lecerf</dc:creator>
  <cp:lastModifiedBy>Aurélie Lecerf</cp:lastModifiedBy>
  <cp:revision>12</cp:revision>
  <dcterms:created xsi:type="dcterms:W3CDTF">2019-06-18T21:15:11Z</dcterms:created>
  <dcterms:modified xsi:type="dcterms:W3CDTF">2019-06-19T12:10:43Z</dcterms:modified>
</cp:coreProperties>
</file>